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8" r:id="rId2"/>
    <p:sldId id="294" r:id="rId3"/>
    <p:sldId id="295" r:id="rId4"/>
    <p:sldId id="296" r:id="rId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bel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44"/>
    <a:srgbClr val="EA6341"/>
    <a:srgbClr val="7C7C7C"/>
    <a:srgbClr val="582E86"/>
    <a:srgbClr val="109E9A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88358" autoAdjust="0"/>
  </p:normalViewPr>
  <p:slideViewPr>
    <p:cSldViewPr snapToGrid="0" snapToObjects="1">
      <p:cViewPr>
        <p:scale>
          <a:sx n="150" d="100"/>
          <a:sy n="150" d="100"/>
        </p:scale>
        <p:origin x="902" y="-6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-293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B66B-4677-42D6-8550-9EF373973CA1}" type="datetimeFigureOut">
              <a:rPr lang="nl-BE" smtClean="0"/>
              <a:t>20/10/2019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713C-F03C-43B0-B9C7-68776B782B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80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128F-AFEE-4890-85B2-1F48215E6BEA}" type="datetimeFigureOut">
              <a:rPr lang="nl-BE" smtClean="0"/>
              <a:t>20/10/2019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9E79-600B-4EBD-ACB4-5FFB84038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7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89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3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1B294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4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10" y="2445488"/>
            <a:ext cx="7738646" cy="2200939"/>
          </a:xfrm>
        </p:spPr>
        <p:txBody>
          <a:bodyPr anchor="t" anchorCtr="0">
            <a:noAutofit/>
          </a:bodyPr>
          <a:lstStyle>
            <a:lvl1pPr algn="l">
              <a:defRPr sz="4800" b="1" kern="15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8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85968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 marL="16002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4pPr>
            <a:lvl5pPr marL="20574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5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ub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nl-NL" dirty="0"/>
              <a:t>Headline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4033002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55738"/>
            <a:ext cx="8229599" cy="559329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EA634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Subheadline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9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 -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88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6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5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8" r:id="rId4"/>
    <p:sldLayoutId id="2147483669" r:id="rId5"/>
    <p:sldLayoutId id="2147483664" r:id="rId6"/>
    <p:sldLayoutId id="2147483670" r:id="rId7"/>
    <p:sldLayoutId id="2147483667" r:id="rId8"/>
    <p:sldLayoutId id="214748367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 baseline="0">
          <a:solidFill>
            <a:srgbClr val="1B29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A6341"/>
        </a:buClr>
        <a:buFont typeface="Arial" panose="020B0604020202020204" pitchFamily="34" charset="0"/>
        <a:buChar char="•"/>
        <a:defRPr sz="3200" kern="1200">
          <a:solidFill>
            <a:srgbClr val="1B29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rgbClr val="1B29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/>
        <a:buChar char="•"/>
        <a:defRPr sz="2400" kern="1200">
          <a:solidFill>
            <a:srgbClr val="1B29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Functional Plant Bioinformatics</a:t>
            </a:r>
            <a:endParaRPr lang="nl-B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PLAZA to get more out of your plant omics data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21-22 October, 2019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73478" y="6247002"/>
            <a:ext cx="3273595" cy="468321"/>
          </a:xfrm>
        </p:spPr>
        <p:txBody>
          <a:bodyPr/>
          <a:lstStyle/>
          <a:p>
            <a:r>
              <a:rPr lang="en-US" dirty="0" err="1"/>
              <a:t>Klaas</a:t>
            </a:r>
            <a:r>
              <a:rPr lang="en-US" dirty="0"/>
              <a:t> </a:t>
            </a:r>
            <a:r>
              <a:rPr lang="en-US" dirty="0" err="1"/>
              <a:t>Vandepoele</a:t>
            </a:r>
            <a:endParaRPr lang="en-US" dirty="0"/>
          </a:p>
          <a:p>
            <a:r>
              <a:rPr lang="en-US" dirty="0" err="1"/>
              <a:t>Michiel</a:t>
            </a:r>
            <a:r>
              <a:rPr lang="en-US" dirty="0"/>
              <a:t> Van Bel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49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3DEDE-0E6F-478E-98A6-9A6D68D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General Information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B0DB71-22E3-42AF-9099-1E8AA95D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2890"/>
          </a:xfrm>
        </p:spPr>
        <p:txBody>
          <a:bodyPr/>
          <a:lstStyle/>
          <a:p>
            <a:r>
              <a:rPr lang="en-US" sz="2400" dirty="0"/>
              <a:t>Location workshop: </a:t>
            </a:r>
            <a:r>
              <a:rPr lang="en-US" sz="2400" b="1" dirty="0"/>
              <a:t>Meeting room “Leaf” (E124)</a:t>
            </a:r>
          </a:p>
          <a:p>
            <a:r>
              <a:rPr lang="en-US" sz="2400" dirty="0"/>
              <a:t>Location lunch/breaks: </a:t>
            </a:r>
            <a:r>
              <a:rPr lang="en-US" sz="2400" b="1" dirty="0"/>
              <a:t>Atrium</a:t>
            </a:r>
            <a:endParaRPr lang="en-US" sz="20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67F7F5-8844-4D78-8127-EF70B8F1D8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779AD5D-C9A4-4DB9-89FE-819EFFC2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588" y="2904434"/>
            <a:ext cx="6533333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1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13448-CBE3-451C-A68D-164D61A5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Schedule</a:t>
            </a:r>
            <a:endParaRPr lang="nl-NL" dirty="0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5E2D3BD0-621E-4678-B46A-DB1232B892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14701"/>
              </p:ext>
            </p:extLst>
          </p:nvPr>
        </p:nvGraphicFramePr>
        <p:xfrm>
          <a:off x="535709" y="1557338"/>
          <a:ext cx="7994073" cy="4487989"/>
        </p:xfrm>
        <a:graphic>
          <a:graphicData uri="http://schemas.openxmlformats.org/drawingml/2006/table">
            <a:tbl>
              <a:tblPr/>
              <a:tblGrid>
                <a:gridCol w="875576">
                  <a:extLst>
                    <a:ext uri="{9D8B030D-6E8A-4147-A177-3AD203B41FA5}">
                      <a16:colId xmlns:a16="http://schemas.microsoft.com/office/drawing/2014/main" val="3335638970"/>
                    </a:ext>
                  </a:extLst>
                </a:gridCol>
                <a:gridCol w="633547">
                  <a:extLst>
                    <a:ext uri="{9D8B030D-6E8A-4147-A177-3AD203B41FA5}">
                      <a16:colId xmlns:a16="http://schemas.microsoft.com/office/drawing/2014/main" val="1921980862"/>
                    </a:ext>
                  </a:extLst>
                </a:gridCol>
                <a:gridCol w="633547">
                  <a:extLst>
                    <a:ext uri="{9D8B030D-6E8A-4147-A177-3AD203B41FA5}">
                      <a16:colId xmlns:a16="http://schemas.microsoft.com/office/drawing/2014/main" val="1663402644"/>
                    </a:ext>
                  </a:extLst>
                </a:gridCol>
                <a:gridCol w="4755155">
                  <a:extLst>
                    <a:ext uri="{9D8B030D-6E8A-4147-A177-3AD203B41FA5}">
                      <a16:colId xmlns:a16="http://schemas.microsoft.com/office/drawing/2014/main" val="3823679594"/>
                    </a:ext>
                  </a:extLst>
                </a:gridCol>
                <a:gridCol w="1096248">
                  <a:extLst>
                    <a:ext uri="{9D8B030D-6E8A-4147-A177-3AD203B41FA5}">
                      <a16:colId xmlns:a16="http://schemas.microsoft.com/office/drawing/2014/main" val="890246007"/>
                    </a:ext>
                  </a:extLst>
                </a:gridCol>
              </a:tblGrid>
              <a:tr h="269176"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Day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Timeframe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Time (minutes)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Session Content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Teacher/Moderator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255925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Monday 21 Oct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09:30-09:45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Welcome: general info meeting room, lunch, breaks, dinner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Michiel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463605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09:45-10:00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Short introduction participants (species/biological process of interest)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Michiel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931959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10:00-10:30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PLAZA Introduction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Klaas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690894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10:30-11:00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Coffee break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320843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11:00-11:30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Theory I: genes, gene families, and genome organization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Klaas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2163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11:30-12:30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Excercises I: genes, gene families, and genome organization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Michiel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512094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12:30-13:30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Lunch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608940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13:30-14:15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Theory II: Orthologs, paralogs, and phylogenetic trees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Klaas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715048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14:15-15:15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Excercises II: Orthologs, paralogs, and phylogenetic trees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Michiel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038551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15:15-15:45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Coffee break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166004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15:45-16:15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Theory III: Functional annotation &amp; functional enrichments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Michiel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47241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16:15-17:00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Excercises III: Functional annotation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Michiel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249001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17:00-19:00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Allow participants to reach Café des Arts (and drop off their luggage)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534337"/>
                  </a:ext>
                </a:extLst>
              </a:tr>
              <a:tr h="89725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19:00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Diner Café des Arts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721981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Tuesday 22 Oct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09:30-10:15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Theory IV: PLAZA Workbench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Michiel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914542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10:15-10:45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Excercises IVa: PLAZA Workbench registration + upload gene set(s)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Michiel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846298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10:45-11:15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Coffee break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980489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11:15-12:00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Excercises IVb: PLAZA Workbench functional data analysis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Michiel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746148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12:00-13:00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Lunch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836563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13:00-13:45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Theory V: Advanced orthology, synteny, and expression analysis in cereals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Klaas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808805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13:45-14:45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Excercises Va: Advanced orthology, synteny, and expression analysis in cereals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Klaas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81944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14:45-15:15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Coffee break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898416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15:15-16:00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</a:rPr>
                        <a:t>Excercises Vb: Advanced orthology/synteny using PLAZA workbench</a:t>
                      </a:r>
                      <a:endParaRPr lang="en-US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Klaas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633200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pPr algn="l" fontAlgn="base"/>
                      <a:endParaRPr lang="nl-NL" sz="6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16:00-16:30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</a:rPr>
                        <a:t>Feedback + closing workshop</a:t>
                      </a:r>
                      <a:endParaRPr lang="nl-NL" sz="6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nl-NL" sz="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803784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E78038-F438-461A-B258-C730A66BA4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45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8E0A6-9FD3-4FC3-BD11-5709667B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Diner @ City Center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8B4345-8B7D-4EBA-85DC-F1BE1CB6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When?</a:t>
            </a:r>
          </a:p>
          <a:p>
            <a:pPr lvl="1"/>
            <a:r>
              <a:rPr lang="en-US" dirty="0"/>
              <a:t>Monday 21/10/2019, 19h00</a:t>
            </a:r>
          </a:p>
          <a:p>
            <a:r>
              <a:rPr lang="en-US" dirty="0"/>
              <a:t>Where?</a:t>
            </a:r>
          </a:p>
          <a:p>
            <a:pPr lvl="1"/>
            <a:r>
              <a:rPr lang="en-US" dirty="0"/>
              <a:t>Café Des Arts</a:t>
            </a:r>
          </a:p>
          <a:p>
            <a:pPr lvl="1"/>
            <a:r>
              <a:rPr lang="en-US" dirty="0" err="1"/>
              <a:t>Schouwburgstraat</a:t>
            </a:r>
            <a:r>
              <a:rPr lang="en-US" dirty="0"/>
              <a:t> 12, 9000 </a:t>
            </a:r>
            <a:r>
              <a:rPr lang="en-US"/>
              <a:t>Ghent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B0F377-CD32-4CCF-9D12-E5A219B38B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2447722"/>
      </p:ext>
    </p:extLst>
  </p:cSld>
  <p:clrMapOvr>
    <a:masterClrMapping/>
  </p:clrMapOvr>
</p:sld>
</file>

<file path=ppt/theme/theme1.xml><?xml version="1.0" encoding="utf-8"?>
<a:theme xmlns:a="http://schemas.openxmlformats.org/drawingml/2006/main" name="VIB-UGent Center for Plant Systems Biology_4-3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6ACBA5E-3A25-4A34-A43E-B5735477C2B2}" vid="{DC177829-E576-4970-8B66-A20C24F48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VIB-UGent Center for Plant Systems Biology_4-3</Template>
  <TotalTime>3213</TotalTime>
  <Words>323</Words>
  <Application>Microsoft Office PowerPoint</Application>
  <PresentationFormat>Diavoorstelling (4:3)</PresentationFormat>
  <Paragraphs>113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Corbel</vt:lpstr>
      <vt:lpstr>Calibri</vt:lpstr>
      <vt:lpstr>VIB-UGent Center for Plant Systems Biology_4-3</vt:lpstr>
      <vt:lpstr>Functional Plant Bioinformatics</vt:lpstr>
      <vt:lpstr>Workshop General Information</vt:lpstr>
      <vt:lpstr>Workshop Schedule</vt:lpstr>
      <vt:lpstr>Diner @ City Center</vt:lpstr>
    </vt:vector>
  </TitlesOfParts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mibel</dc:creator>
  <cp:lastModifiedBy>Michiel</cp:lastModifiedBy>
  <cp:revision>104</cp:revision>
  <cp:lastPrinted>2017-05-09T14:43:32Z</cp:lastPrinted>
  <dcterms:created xsi:type="dcterms:W3CDTF">2017-05-04T12:39:53Z</dcterms:created>
  <dcterms:modified xsi:type="dcterms:W3CDTF">2019-10-20T17:42:22Z</dcterms:modified>
</cp:coreProperties>
</file>