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notesSlides/notesSlide13.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slides/slide13.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1.xml" ContentType="application/vnd.openxmlformats-officedocument.presentationml.slide+xml"/>
  <Override PartName="/ppt/slideLayouts/slideLayout8.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9.xml" ContentType="application/vnd.openxmlformats-officedocument.presentationml.slide+xml"/>
  <Override PartName="/ppt/slideLayouts/slideLayout2.xml" ContentType="application/vnd.openxmlformats-officedocument.presentationml.slideLayout+xml"/>
  <Override PartName="/ppt/slides/slide5.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theme/theme2.xml" ContentType="application/vnd.openxmlformats-officedocument.theme+xml"/>
  <Override PartName="/ppt/tableStyles.xml" ContentType="application/vnd.openxmlformats-officedocument.presentationml.tableStyles+xml"/>
  <Override PartName="/ppt/theme/theme1.xml" ContentType="application/vnd.openxmlformats-officedocument.theme+xml"/>
  <Override PartName="/ppt/slideLayouts/slideLayout1.xml" ContentType="application/vnd.openxmlformats-officedocument.presentationml.slideLayout+xml"/>
  <Override PartName="/ppt/slides/slide2.xml" ContentType="application/vnd.openxmlformats-officedocument.presentationml.slide+xml"/>
  <Override PartName="/ppt/viewProps.xml" ContentType="application/vnd.openxmlformats-officedocument.presentationml.viewProps+xml"/>
  <Override PartName="/ppt/slideLayouts/slideLayout6.xml" ContentType="application/vnd.openxmlformats-officedocument.presentationml.slideLayout+xml"/>
  <Override PartName="/ppt/presProps.xml" ContentType="application/vnd.openxmlformats-officedocument.presentationml.presProps+xml"/>
  <Override PartName="/ppt/notesSlides/notesSlide12.xml" ContentType="application/vnd.openxmlformats-officedocument.presentationml.notesSlide+xml"/>
  <Override PartName="/ppt/slideLayouts/slideLayout5.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embedTrueTypeFonts="1" showSpecialPlsOnTitleSld="0">
  <p:sldMasterIdLst>
    <p:sldMasterId id="2147483648" r:id="rId1"/>
  </p:sldMasterIdLst>
  <p:notesMasterIdLst>
    <p:notesMasterId r:id="rId17"/>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Lst>
  <p:sldSz cx="9144000" cy="6858000" type="screen4x3"/>
  <p:notesSz cx="6797675" cy="9926638"/>
  <p:defaultTextStyle>
    <a:defPPr>
      <a:defRPr lang="nl-NL"/>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snapToObjects="1">
      <p:cViewPr varScale="1">
        <p:scale>
          <a:sx n="116" d="100"/>
          <a:sy n="116" d="100"/>
        </p:scale>
        <p:origin x="528" y="102"/>
      </p:cViewPr>
      <p:guideLst>
        <p:guide pos="2160" orient="horz"/>
        <p:guide pos="2880"/>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notesMaster" Target="notesMasters/notesMaster1.xml"/><Relationship Id="rId18" Type="http://schemas.openxmlformats.org/officeDocument/2006/relationships/presProps" Target="presProps.xml" /><Relationship Id="rId19" Type="http://schemas.openxmlformats.org/officeDocument/2006/relationships/tableStyles" Target="tableStyles.xml" /><Relationship Id="rId20"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2" name="Header Placeholder 1"/>
          <p:cNvSpPr>
            <a:spLocks noGrp="1"/>
          </p:cNvSpPr>
          <p:nvPr>
            <p:ph type="hdr" sz="quarter"/>
          </p:nvPr>
        </p:nvSpPr>
        <p:spPr bwMode="auto">
          <a:xfrm>
            <a:off x="0" y="0"/>
            <a:ext cx="2945659" cy="498056"/>
          </a:xfrm>
          <a:prstGeom prst="rect">
            <a:avLst/>
          </a:prstGeom>
        </p:spPr>
        <p:txBody>
          <a:bodyPr vert="horz" lIns="91440" tIns="45720" rIns="91440" bIns="45720" rtlCol="0"/>
          <a:lstStyle>
            <a:lvl1pPr algn="l">
              <a:defRPr sz="1200"/>
            </a:lvl1pPr>
          </a:lstStyle>
          <a:p>
            <a:pPr>
              <a:defRPr/>
            </a:pPr>
            <a:endParaRPr lang="nl-BE"/>
          </a:p>
        </p:txBody>
      </p:sp>
      <p:sp>
        <p:nvSpPr>
          <p:cNvPr id="3" name="Date Placeholder 2"/>
          <p:cNvSpPr>
            <a:spLocks noGrp="1"/>
          </p:cNvSpPr>
          <p:nvPr>
            <p:ph type="dt" idx="1"/>
          </p:nvPr>
        </p:nvSpPr>
        <p:spPr bwMode="auto">
          <a:xfrm>
            <a:off x="3850443" y="0"/>
            <a:ext cx="2945659" cy="498056"/>
          </a:xfrm>
          <a:prstGeom prst="rect">
            <a:avLst/>
          </a:prstGeom>
        </p:spPr>
        <p:txBody>
          <a:bodyPr vert="horz" lIns="91440" tIns="45720" rIns="91440" bIns="45720" rtlCol="0"/>
          <a:lstStyle>
            <a:lvl1pPr algn="r">
              <a:defRPr sz="1200"/>
            </a:lvl1pPr>
          </a:lstStyle>
          <a:p>
            <a:pPr>
              <a:defRPr/>
            </a:pPr>
            <a:fld id="{454C128F-AFEE-4890-85B2-1F48215E6BEA}" type="datetimeFigureOut">
              <a:rPr lang="nl-BE"/>
              <a:t>6/05/2026</a:t>
            </a:fld>
            <a:endParaRPr lang="nl-BE"/>
          </a:p>
        </p:txBody>
      </p:sp>
      <p:sp>
        <p:nvSpPr>
          <p:cNvPr id="4" name="Slide Image Placeholder 3"/>
          <p:cNvSpPr>
            <a:spLocks noChangeAspect="1" noGrp="1" noRot="1"/>
          </p:cNvSpPr>
          <p:nvPr>
            <p:ph type="sldImg" idx="2"/>
          </p:nvPr>
        </p:nvSpPr>
        <p:spPr bwMode="auto">
          <a:xfrm>
            <a:off x="1166813" y="1241425"/>
            <a:ext cx="4464050" cy="3349625"/>
          </a:xfrm>
          <a:prstGeom prst="rect">
            <a:avLst/>
          </a:prstGeom>
          <a:noFill/>
          <a:ln w="12700">
            <a:solidFill>
              <a:prstClr val="black"/>
            </a:solidFill>
          </a:ln>
        </p:spPr>
        <p:txBody>
          <a:bodyPr vert="horz" lIns="91440" tIns="45720" rIns="91440" bIns="45720" rtlCol="0" anchor="ctr"/>
          <a:lstStyle/>
          <a:p>
            <a:pPr>
              <a:defRPr/>
            </a:pPr>
            <a:endParaRPr lang="nl-BE"/>
          </a:p>
        </p:txBody>
      </p:sp>
      <p:sp>
        <p:nvSpPr>
          <p:cNvPr id="5" name="Notes Placeholder 4"/>
          <p:cNvSpPr>
            <a:spLocks noGrp="1"/>
          </p:cNvSpPr>
          <p:nvPr>
            <p:ph type="body" sz="quarter" idx="3"/>
          </p:nvPr>
        </p:nvSpPr>
        <p:spPr bwMode="auto">
          <a:xfrm>
            <a:off x="679768" y="4777194"/>
            <a:ext cx="5438140" cy="3908614"/>
          </a:xfrm>
          <a:prstGeom prst="rect">
            <a:avLst/>
          </a:prstGeom>
        </p:spPr>
        <p:txBody>
          <a:bodyPr vert="horz" lIns="91440" tIns="45720" rIns="91440" bIns="45720" rtlCol="0"/>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nl-BE"/>
          </a:p>
        </p:txBody>
      </p:sp>
      <p:sp>
        <p:nvSpPr>
          <p:cNvPr id="6" name="Footer Placeholder 5"/>
          <p:cNvSpPr>
            <a:spLocks noGrp="1"/>
          </p:cNvSpPr>
          <p:nvPr>
            <p:ph type="ftr" sz="quarter" idx="4"/>
          </p:nvPr>
        </p:nvSpPr>
        <p:spPr bwMode="auto">
          <a:xfrm>
            <a:off x="0" y="9428584"/>
            <a:ext cx="2945659" cy="498055"/>
          </a:xfrm>
          <a:prstGeom prst="rect">
            <a:avLst/>
          </a:prstGeom>
        </p:spPr>
        <p:txBody>
          <a:bodyPr vert="horz" lIns="91440" tIns="45720" rIns="91440" bIns="45720" rtlCol="0" anchor="b"/>
          <a:lstStyle>
            <a:lvl1pPr algn="l">
              <a:defRPr sz="1200"/>
            </a:lvl1pPr>
          </a:lstStyle>
          <a:p>
            <a:pPr>
              <a:defRPr/>
            </a:pPr>
            <a:endParaRPr lang="nl-BE"/>
          </a:p>
        </p:txBody>
      </p:sp>
      <p:sp>
        <p:nvSpPr>
          <p:cNvPr id="7" name="Slide Number Placeholder 6"/>
          <p:cNvSpPr>
            <a:spLocks noGrp="1"/>
          </p:cNvSpPr>
          <p:nvPr>
            <p:ph type="sldNum" sz="quarter" idx="5"/>
          </p:nvPr>
        </p:nvSpPr>
        <p:spPr bwMode="auto">
          <a:xfrm>
            <a:off x="3850443" y="9428584"/>
            <a:ext cx="2945659" cy="498055"/>
          </a:xfrm>
          <a:prstGeom prst="rect">
            <a:avLst/>
          </a:prstGeom>
        </p:spPr>
        <p:txBody>
          <a:bodyPr vert="horz" lIns="91440" tIns="45720" rIns="91440" bIns="45720" rtlCol="0" anchor="b"/>
          <a:lstStyle>
            <a:lvl1pPr algn="r">
              <a:defRPr sz="1200"/>
            </a:lvl1pPr>
          </a:lstStyle>
          <a:p>
            <a:pPr>
              <a:defRPr/>
            </a:pPr>
            <a:fld id="{CF1F9E79-600B-4EBD-ACB4-5FFB84038D1C}" type="slidenum">
              <a:rPr lang="nl-BE"/>
              <a:t>‹#›</a:t>
            </a:fld>
            <a:endParaRPr lang="nl-BE"/>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lang="nl-BE"/>
          </a:p>
        </p:txBody>
      </p:sp>
      <p:sp>
        <p:nvSpPr>
          <p:cNvPr id="4" name="Slide Number Placeholder 3"/>
          <p:cNvSpPr>
            <a:spLocks noGrp="1"/>
          </p:cNvSpPr>
          <p:nvPr>
            <p:ph type="sldNum" sz="quarter" idx="10"/>
          </p:nvPr>
        </p:nvSpPr>
        <p:spPr bwMode="auto"/>
        <p:txBody>
          <a:bodyPr/>
          <a:lstStyle/>
          <a:p>
            <a:pPr>
              <a:defRPr/>
            </a:pPr>
            <a:fld id="{CF1F9E79-600B-4EBD-ACB4-5FFB84038D1C}" type="slidenum">
              <a:rPr lang="nl-BE"/>
              <a:t>1</a:t>
            </a:fld>
            <a:endParaRPr lang="nl-BE"/>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marL="0" marR="0" indent="0" algn="l" defTabSz="914400">
              <a:lnSpc>
                <a:spcPct val="100000"/>
              </a:lnSpc>
              <a:spcBef>
                <a:spcPts val="0"/>
              </a:spcBef>
              <a:spcAft>
                <a:spcPts val="0"/>
              </a:spcAft>
              <a:buClrTx/>
              <a:buSzTx/>
              <a:buFontTx/>
              <a:buNone/>
              <a:defRPr/>
            </a:pPr>
            <a:r>
              <a:rPr lang="en-US"/>
              <a:t>Comparative genomics can be performed at different levels: genome level to study chromosome biology,</a:t>
            </a:r>
            <a:r>
              <a:rPr lang="en-US"/>
              <a:t> at the gene level to study pathways or GFs, but also at the DNA level to for example identify CVs, SNPS. In all these cases, setting up CG workflows is not easy, as you need to handle a lot of data, combine several tools and also make sure the performance of your methods scales well with for example extra genomes.</a:t>
            </a:r>
            <a:endParaRPr lang="nl-BE"/>
          </a:p>
          <a:p>
            <a:pPr>
              <a:defRPr/>
            </a:pPr>
            <a:endParaRPr lang="nl-BE"/>
          </a:p>
        </p:txBody>
      </p:sp>
      <p:sp>
        <p:nvSpPr>
          <p:cNvPr id="4" name="Slide Number Placeholder 3"/>
          <p:cNvSpPr>
            <a:spLocks noGrp="1"/>
          </p:cNvSpPr>
          <p:nvPr>
            <p:ph type="sldNum" sz="quarter" idx="10"/>
          </p:nvPr>
        </p:nvSpPr>
        <p:spPr bwMode="auto"/>
        <p:txBody>
          <a:bodyPr/>
          <a:lstStyle/>
          <a:p>
            <a:pPr>
              <a:defRPr/>
            </a:pPr>
            <a:fld id="{CF1F9E79-600B-4EBD-ACB4-5FFB84038D1C}" type="slidenum">
              <a:rPr lang="nl-BE"/>
              <a:t>2</a:t>
            </a:fld>
            <a:endParaRPr lang="nl-BE"/>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marL="0" marR="0" indent="0" algn="l" defTabSz="914400">
              <a:lnSpc>
                <a:spcPct val="100000"/>
              </a:lnSpc>
              <a:spcBef>
                <a:spcPts val="0"/>
              </a:spcBef>
              <a:spcAft>
                <a:spcPts val="0"/>
              </a:spcAft>
              <a:buClrTx/>
              <a:buSzTx/>
              <a:buFontTx/>
              <a:buNone/>
              <a:defRPr/>
            </a:pPr>
            <a:r>
              <a:rPr lang="en-US"/>
              <a:t>Comparative genomics can be performed at different levels: genome level to study chromosome biology,</a:t>
            </a:r>
            <a:r>
              <a:rPr lang="en-US"/>
              <a:t> at the gene level to study pathways or GFs, but also at the DNA level to for example identify CVs, SNPS. In all these cases, setting up CG workflows is not easy, as you need to handle a lot of data, combine several tools and also make sure the performance of your methods scales well with for example extra genomes.</a:t>
            </a:r>
            <a:endParaRPr lang="nl-BE"/>
          </a:p>
          <a:p>
            <a:pPr>
              <a:defRPr/>
            </a:pPr>
            <a:endParaRPr lang="nl-BE"/>
          </a:p>
        </p:txBody>
      </p:sp>
      <p:sp>
        <p:nvSpPr>
          <p:cNvPr id="4" name="Slide Number Placeholder 3"/>
          <p:cNvSpPr>
            <a:spLocks noGrp="1"/>
          </p:cNvSpPr>
          <p:nvPr>
            <p:ph type="sldNum" sz="quarter" idx="10"/>
          </p:nvPr>
        </p:nvSpPr>
        <p:spPr bwMode="auto"/>
        <p:txBody>
          <a:bodyPr/>
          <a:lstStyle/>
          <a:p>
            <a:pPr>
              <a:defRPr/>
            </a:pPr>
            <a:fld id="{CF1F9E79-600B-4EBD-ACB4-5FFB84038D1C}" type="slidenum">
              <a:rPr lang="nl-BE"/>
              <a:t>3</a:t>
            </a:fld>
            <a:endParaRPr lang="nl-BE"/>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marL="0" marR="0" indent="0" algn="l" defTabSz="914400">
              <a:lnSpc>
                <a:spcPct val="100000"/>
              </a:lnSpc>
              <a:spcBef>
                <a:spcPts val="0"/>
              </a:spcBef>
              <a:spcAft>
                <a:spcPts val="0"/>
              </a:spcAft>
              <a:buClrTx/>
              <a:buSzTx/>
              <a:buFontTx/>
              <a:buNone/>
              <a:defRPr/>
            </a:pPr>
            <a:r>
              <a:rPr lang="en-US"/>
              <a:t>10 years ago, we started developing PLAZA. Integrative</a:t>
            </a:r>
            <a:r>
              <a:rPr lang="en-US"/>
              <a:t> resource for plant genomics, with a focus on comp. genomics. Different PLAZA </a:t>
            </a:r>
            <a:r>
              <a:rPr lang="en-US"/>
              <a:t>dbs</a:t>
            </a:r>
            <a:r>
              <a:rPr lang="en-US"/>
              <a:t> have been developed, depending on which species with the green plant lineage you like best.</a:t>
            </a:r>
            <a:endParaRPr lang="nl-BE"/>
          </a:p>
          <a:p>
            <a:pPr>
              <a:defRPr/>
            </a:pPr>
            <a:endParaRPr lang="nl-BE"/>
          </a:p>
        </p:txBody>
      </p:sp>
      <p:sp>
        <p:nvSpPr>
          <p:cNvPr id="4" name="Slide Number Placeholder 3"/>
          <p:cNvSpPr>
            <a:spLocks noGrp="1"/>
          </p:cNvSpPr>
          <p:nvPr>
            <p:ph type="sldNum" sz="quarter" idx="10"/>
          </p:nvPr>
        </p:nvSpPr>
        <p:spPr bwMode="auto"/>
        <p:txBody>
          <a:bodyPr/>
          <a:lstStyle/>
          <a:p>
            <a:pPr>
              <a:defRPr/>
            </a:pPr>
            <a:fld id="{CF1F9E79-600B-4EBD-ACB4-5FFB84038D1C}" type="slidenum">
              <a:rPr lang="nl-BE"/>
              <a:t>4</a:t>
            </a:fld>
            <a:endParaRPr lang="nl-BE"/>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marL="0" marR="0" indent="0" algn="l" defTabSz="914400">
              <a:lnSpc>
                <a:spcPct val="100000"/>
              </a:lnSpc>
              <a:spcBef>
                <a:spcPts val="0"/>
              </a:spcBef>
              <a:spcAft>
                <a:spcPts val="0"/>
              </a:spcAft>
              <a:buClrTx/>
              <a:buSzTx/>
              <a:buFontTx/>
              <a:buNone/>
              <a:defRPr/>
            </a:pPr>
            <a:r>
              <a:rPr lang="en-US"/>
              <a:t>10 years ago, we started developing PLAZA. Integrative</a:t>
            </a:r>
            <a:r>
              <a:rPr lang="en-US"/>
              <a:t> resource for plant genomics, with a focus on comp. genomics. Different PLAZA </a:t>
            </a:r>
            <a:r>
              <a:rPr lang="en-US"/>
              <a:t>dbs</a:t>
            </a:r>
            <a:r>
              <a:rPr lang="en-US"/>
              <a:t> have been developed, depending on which species with the green plant lineage you like best.</a:t>
            </a:r>
            <a:endParaRPr lang="nl-BE"/>
          </a:p>
          <a:p>
            <a:pPr>
              <a:defRPr/>
            </a:pPr>
            <a:endParaRPr lang="nl-BE"/>
          </a:p>
        </p:txBody>
      </p:sp>
      <p:sp>
        <p:nvSpPr>
          <p:cNvPr id="4" name="Slide Number Placeholder 3"/>
          <p:cNvSpPr>
            <a:spLocks noGrp="1"/>
          </p:cNvSpPr>
          <p:nvPr>
            <p:ph type="sldNum" sz="quarter" idx="10"/>
          </p:nvPr>
        </p:nvSpPr>
        <p:spPr bwMode="auto"/>
        <p:txBody>
          <a:bodyPr/>
          <a:lstStyle/>
          <a:p>
            <a:pPr>
              <a:defRPr/>
            </a:pPr>
            <a:fld id="{CF1F9E79-600B-4EBD-ACB4-5FFB84038D1C}" type="slidenum">
              <a:rPr lang="nl-BE"/>
              <a:t>5</a:t>
            </a:fld>
            <a:endParaRPr lang="nl-BE"/>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6373A47-1322-E4C2-29BC-8B42F3B3945E}" type="slidenum">
              <a:rPr/>
              <a:t/>
            </a:fld>
            <a:endParaRPr/>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7BA34E0-89E9-A5CA-A496-20A60AA73765}" type="slidenum">
              <a:rPr/>
              <a:t/>
            </a:fld>
            <a:endParaRPr/>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8F6F013-16C2-B0ED-4653-703F6831A140}" type="slidenum">
              <a:rPr/>
              <a:t/>
            </a:fld>
            <a:endParaRPr/>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A628050-9B55-606A-6E43-11BC1DC35115}" type="slidenum">
              <a:rPr/>
              <a:t/>
            </a:fld>
            <a:endParaRPr/>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4BA4DC2-4BF3-7189-8CAE-449B39AFD285}" type="slidenum">
              <a:rPr/>
              <a:t/>
            </a:fld>
            <a:endParaRPr/>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D8BBDC2-6BEA-93BE-AEC1-4183A4EDB778}" type="slidenum">
              <a:rPr/>
              <a:t/>
            </a:fld>
            <a:endParaRPr/>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B6A0BC7-67FC-3DAD-DCDF-A6693665D0BE}" type="slidenum">
              <a:rPr/>
              <a:t/>
            </a:fld>
            <a:endParaRPr/>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CF67B1C-818C-CD59-33AB-817621973478}" type="slidenum">
              <a:rPr/>
              <a:t/>
            </a:fld>
            <a:endParaRPr/>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Cover">
    <p:spTree>
      <p:nvGrpSpPr>
        <p:cNvPr id="1" name=""/>
        <p:cNvGrpSpPr/>
        <p:nvPr/>
      </p:nvGrpSpPr>
      <p:grpSpPr bwMode="auto">
        <a:xfrm>
          <a:off x="0" y="0"/>
          <a:ext cx="0" cy="0"/>
          <a:chOff x="0" y="0"/>
          <a:chExt cx="0" cy="0"/>
        </a:xfrm>
      </p:grpSpPr>
      <p:pic>
        <p:nvPicPr>
          <p:cNvPr id="2" name="Picture 1"/>
          <p:cNvPicPr>
            <a:picLocks noChangeAspect="1"/>
          </p:cNvPicPr>
          <p:nvPr userDrawn="1"/>
        </p:nvPicPr>
        <p:blipFill>
          <a:blip r:embed="rId2"/>
          <a:stretch/>
        </p:blipFill>
        <p:spPr bwMode="auto">
          <a:xfrm>
            <a:off x="0" y="0"/>
            <a:ext cx="9144000" cy="6858000"/>
          </a:xfrm>
          <a:prstGeom prst="rect">
            <a:avLst/>
          </a:prstGeom>
        </p:spPr>
      </p:pic>
      <p:sp>
        <p:nvSpPr>
          <p:cNvPr id="9" name="Titel 1"/>
          <p:cNvSpPr>
            <a:spLocks noGrp="1"/>
          </p:cNvSpPr>
          <p:nvPr>
            <p:ph type="ctrTitle"/>
          </p:nvPr>
        </p:nvSpPr>
        <p:spPr bwMode="auto">
          <a:xfrm>
            <a:off x="118532" y="2534925"/>
            <a:ext cx="7772400" cy="1470025"/>
          </a:xfrm>
        </p:spPr>
        <p:txBody>
          <a:bodyPr>
            <a:noAutofit/>
          </a:bodyPr>
          <a:lstStyle>
            <a:lvl1pPr algn="l">
              <a:defRPr sz="4800" cap="none">
                <a:solidFill>
                  <a:srgbClr val="FFFFFF"/>
                </a:solidFill>
                <a:latin typeface="Corbel"/>
              </a:defRPr>
            </a:lvl1pPr>
          </a:lstStyle>
          <a:p>
            <a:pPr>
              <a:defRPr/>
            </a:pPr>
            <a:r>
              <a:rPr lang="en-US"/>
              <a:t>Click to edit Master title style</a:t>
            </a:r>
            <a:endParaRPr lang="nl-NL"/>
          </a:p>
        </p:txBody>
      </p:sp>
      <p:sp>
        <p:nvSpPr>
          <p:cNvPr id="10" name="Subtitel 2"/>
          <p:cNvSpPr>
            <a:spLocks noGrp="1"/>
          </p:cNvSpPr>
          <p:nvPr>
            <p:ph type="subTitle" idx="1"/>
          </p:nvPr>
        </p:nvSpPr>
        <p:spPr bwMode="auto">
          <a:xfrm>
            <a:off x="118532" y="4147626"/>
            <a:ext cx="6400800" cy="1181647"/>
          </a:xfrm>
        </p:spPr>
        <p:txBody>
          <a:bodyPr>
            <a:noAutofit/>
          </a:bodyPr>
          <a:lstStyle>
            <a:lvl1pPr marL="0" indent="0" algn="l">
              <a:buNone/>
              <a:defRPr sz="2000">
                <a:solidFill>
                  <a:srgbClr val="FFFFFF"/>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en-US"/>
              <a:t>Click to edit Master subtitle style</a:t>
            </a:r>
            <a:endParaRPr lang="nl-NL"/>
          </a:p>
        </p:txBody>
      </p:sp>
      <p:sp>
        <p:nvSpPr>
          <p:cNvPr id="18" name="Text Placeholder 2"/>
          <p:cNvSpPr>
            <a:spLocks noGrp="1"/>
          </p:cNvSpPr>
          <p:nvPr>
            <p:ph type="body" sz="quarter" idx="11" hasCustomPrompt="1"/>
          </p:nvPr>
        </p:nvSpPr>
        <p:spPr bwMode="auto">
          <a:xfrm>
            <a:off x="6998140" y="5933243"/>
            <a:ext cx="2048933" cy="313759"/>
          </a:xfrm>
        </p:spPr>
        <p:txBody>
          <a:bodyPr>
            <a:noAutofit/>
          </a:bodyPr>
          <a:lstStyle>
            <a:lvl1pPr marL="0" indent="0" algn="r">
              <a:buNone/>
              <a:defRPr sz="1200">
                <a:solidFill>
                  <a:schemeClr val="bg1"/>
                </a:solidFill>
                <a:latin typeface="Calibri Light"/>
              </a:defRPr>
            </a:lvl1pPr>
            <a:lvl5pPr>
              <a:defRPr/>
            </a:lvl5pPr>
          </a:lstStyle>
          <a:p>
            <a:pPr lvl="0">
              <a:defRPr/>
            </a:pPr>
            <a:r>
              <a:rPr lang="nl-BE"/>
              <a:t>Date</a:t>
            </a:r>
            <a:endParaRPr/>
          </a:p>
        </p:txBody>
      </p:sp>
      <p:sp>
        <p:nvSpPr>
          <p:cNvPr id="19" name="Text Placeholder 4"/>
          <p:cNvSpPr>
            <a:spLocks noGrp="1"/>
          </p:cNvSpPr>
          <p:nvPr>
            <p:ph type="body" sz="quarter" idx="12" hasCustomPrompt="1"/>
          </p:nvPr>
        </p:nvSpPr>
        <p:spPr bwMode="auto">
          <a:xfrm>
            <a:off x="5773478" y="6388827"/>
            <a:ext cx="3273595" cy="326496"/>
          </a:xfrm>
        </p:spPr>
        <p:txBody>
          <a:bodyPr>
            <a:noAutofit/>
          </a:bodyPr>
          <a:lstStyle>
            <a:lvl1pPr marL="0" indent="0" algn="r">
              <a:buNone/>
              <a:defRPr sz="1200">
                <a:solidFill>
                  <a:schemeClr val="bg1"/>
                </a:solidFill>
                <a:latin typeface="+mn-lt"/>
              </a:defRPr>
            </a:lvl1pPr>
          </a:lstStyle>
          <a:p>
            <a:pPr lvl="0">
              <a:defRPr/>
            </a:pPr>
            <a:r>
              <a:rPr lang="nl-BE"/>
              <a:t>Presenter</a:t>
            </a:r>
            <a:endParaRPr/>
          </a:p>
        </p:txBody>
      </p:sp>
      <p:sp>
        <p:nvSpPr>
          <p:cNvPr id="8" name="Slide Number Placeholder 5"/>
          <p:cNvSpPr>
            <a:spLocks noGrp="1"/>
          </p:cNvSpPr>
          <p:nvPr>
            <p:ph type="sldNum" sz="quarter" idx="13"/>
          </p:nvPr>
        </p:nvSpPr>
        <p:spPr bwMode="auto">
          <a:xfrm>
            <a:off x="3506993" y="6364742"/>
            <a:ext cx="2130014" cy="365125"/>
          </a:xfrm>
          <a:prstGeom prst="rect">
            <a:avLst/>
          </a:prstGeom>
        </p:spPr>
        <p:txBody>
          <a:bodyPr/>
          <a:lstStyle>
            <a:lvl1pPr algn="ctr">
              <a:defRPr sz="1200"/>
            </a:lvl1pPr>
          </a:lstStyle>
          <a:p>
            <a:pPr>
              <a:defRPr/>
            </a:pPr>
            <a:fld id="{7FF718FE-0A63-4350-8613-4EA9944B22F5}" type="slidenum">
              <a:rPr lang="nl-BE"/>
              <a:t>‹#›</a:t>
            </a:fld>
            <a:endParaRPr lang="nl-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1_Cover">
    <p:spTree>
      <p:nvGrpSpPr>
        <p:cNvPr id="1" name=""/>
        <p:cNvGrpSpPr/>
        <p:nvPr/>
      </p:nvGrpSpPr>
      <p:grpSpPr bwMode="auto">
        <a:xfrm>
          <a:off x="0" y="0"/>
          <a:ext cx="0" cy="0"/>
          <a:chOff x="0" y="0"/>
          <a:chExt cx="0" cy="0"/>
        </a:xfrm>
      </p:grpSpPr>
      <p:pic>
        <p:nvPicPr>
          <p:cNvPr id="2" name="Picture 1"/>
          <p:cNvPicPr>
            <a:picLocks noChangeAspect="1"/>
          </p:cNvPicPr>
          <p:nvPr userDrawn="1"/>
        </p:nvPicPr>
        <p:blipFill>
          <a:blip r:embed="rId2"/>
          <a:stretch/>
        </p:blipFill>
        <p:spPr bwMode="auto">
          <a:xfrm>
            <a:off x="0" y="0"/>
            <a:ext cx="9144000" cy="6858000"/>
          </a:xfrm>
          <a:prstGeom prst="rect">
            <a:avLst/>
          </a:prstGeom>
        </p:spPr>
      </p:pic>
      <p:sp>
        <p:nvSpPr>
          <p:cNvPr id="9" name="Titel 1"/>
          <p:cNvSpPr>
            <a:spLocks noGrp="1"/>
          </p:cNvSpPr>
          <p:nvPr>
            <p:ph type="ctrTitle"/>
          </p:nvPr>
        </p:nvSpPr>
        <p:spPr bwMode="auto">
          <a:xfrm>
            <a:off x="118532" y="2534925"/>
            <a:ext cx="7772400" cy="1470025"/>
          </a:xfrm>
        </p:spPr>
        <p:txBody>
          <a:bodyPr>
            <a:noAutofit/>
          </a:bodyPr>
          <a:lstStyle>
            <a:lvl1pPr algn="l">
              <a:defRPr sz="4800" cap="none">
                <a:solidFill>
                  <a:srgbClr val="1B2944"/>
                </a:solidFill>
                <a:latin typeface="Corbel"/>
              </a:defRPr>
            </a:lvl1pPr>
          </a:lstStyle>
          <a:p>
            <a:pPr>
              <a:defRPr/>
            </a:pPr>
            <a:r>
              <a:rPr lang="en-US"/>
              <a:t>Click to edit Master title style</a:t>
            </a:r>
            <a:endParaRPr lang="nl-NL"/>
          </a:p>
        </p:txBody>
      </p:sp>
      <p:sp>
        <p:nvSpPr>
          <p:cNvPr id="10" name="Subtitel 2"/>
          <p:cNvSpPr>
            <a:spLocks noGrp="1"/>
          </p:cNvSpPr>
          <p:nvPr>
            <p:ph type="subTitle" idx="1"/>
          </p:nvPr>
        </p:nvSpPr>
        <p:spPr bwMode="auto">
          <a:xfrm>
            <a:off x="118532" y="4147626"/>
            <a:ext cx="6400800" cy="1181647"/>
          </a:xfrm>
        </p:spPr>
        <p:txBody>
          <a:bodyPr>
            <a:noAutofit/>
          </a:bodyPr>
          <a:lstStyle>
            <a:lvl1pPr marL="0" indent="0" algn="l">
              <a:buNone/>
              <a:defRPr sz="2000">
                <a:solidFill>
                  <a:srgbClr val="1B2944"/>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en-US"/>
              <a:t>Click to edit Master subtitle style</a:t>
            </a:r>
            <a:endParaRPr lang="nl-NL"/>
          </a:p>
        </p:txBody>
      </p:sp>
      <p:sp>
        <p:nvSpPr>
          <p:cNvPr id="3" name="Text Placeholder 2"/>
          <p:cNvSpPr>
            <a:spLocks noGrp="1"/>
          </p:cNvSpPr>
          <p:nvPr>
            <p:ph type="body" sz="quarter" idx="10" hasCustomPrompt="1"/>
          </p:nvPr>
        </p:nvSpPr>
        <p:spPr bwMode="auto">
          <a:xfrm>
            <a:off x="6998140" y="5933243"/>
            <a:ext cx="2048933" cy="313759"/>
          </a:xfrm>
        </p:spPr>
        <p:txBody>
          <a:bodyPr>
            <a:noAutofit/>
          </a:bodyPr>
          <a:lstStyle>
            <a:lvl1pPr marL="0" indent="0" algn="r">
              <a:buNone/>
              <a:defRPr sz="1200">
                <a:solidFill>
                  <a:schemeClr val="bg1"/>
                </a:solidFill>
                <a:latin typeface="Calibri Light"/>
              </a:defRPr>
            </a:lvl1pPr>
            <a:lvl5pPr>
              <a:defRPr/>
            </a:lvl5pPr>
          </a:lstStyle>
          <a:p>
            <a:pPr lvl="0">
              <a:defRPr/>
            </a:pPr>
            <a:r>
              <a:rPr lang="nl-BE"/>
              <a:t>Date</a:t>
            </a:r>
            <a:endParaRPr/>
          </a:p>
        </p:txBody>
      </p:sp>
      <p:sp>
        <p:nvSpPr>
          <p:cNvPr id="5" name="Text Placeholder 4"/>
          <p:cNvSpPr>
            <a:spLocks noGrp="1"/>
          </p:cNvSpPr>
          <p:nvPr>
            <p:ph type="body" sz="quarter" idx="11" hasCustomPrompt="1"/>
          </p:nvPr>
        </p:nvSpPr>
        <p:spPr bwMode="auto">
          <a:xfrm>
            <a:off x="5773478" y="6388827"/>
            <a:ext cx="3273595" cy="326496"/>
          </a:xfrm>
        </p:spPr>
        <p:txBody>
          <a:bodyPr>
            <a:noAutofit/>
          </a:bodyPr>
          <a:lstStyle>
            <a:lvl1pPr marL="0" indent="0" algn="r">
              <a:buNone/>
              <a:defRPr sz="1200">
                <a:solidFill>
                  <a:schemeClr val="bg1"/>
                </a:solidFill>
                <a:latin typeface="+mn-lt"/>
              </a:defRPr>
            </a:lvl1pPr>
          </a:lstStyle>
          <a:p>
            <a:pPr lvl="0">
              <a:defRPr/>
            </a:pPr>
            <a:r>
              <a:rPr lang="nl-BE"/>
              <a:t>Presenter</a:t>
            </a:r>
            <a:endParaRPr/>
          </a:p>
        </p:txBody>
      </p:sp>
      <p:sp>
        <p:nvSpPr>
          <p:cNvPr id="8" name="Slide Number Placeholder 5"/>
          <p:cNvSpPr>
            <a:spLocks noGrp="1"/>
          </p:cNvSpPr>
          <p:nvPr>
            <p:ph type="sldNum" sz="quarter" idx="13"/>
          </p:nvPr>
        </p:nvSpPr>
        <p:spPr bwMode="auto">
          <a:xfrm>
            <a:off x="3506993" y="6364742"/>
            <a:ext cx="2130014" cy="365125"/>
          </a:xfrm>
          <a:prstGeom prst="rect">
            <a:avLst/>
          </a:prstGeom>
        </p:spPr>
        <p:txBody>
          <a:bodyPr/>
          <a:lstStyle>
            <a:lvl1pPr algn="ctr">
              <a:defRPr sz="1200"/>
            </a:lvl1pPr>
          </a:lstStyle>
          <a:p>
            <a:pPr>
              <a:defRPr/>
            </a:pPr>
            <a:fld id="{7FF718FE-0A63-4350-8613-4EA9944B22F5}" type="slidenum">
              <a:rPr lang="nl-BE"/>
              <a:t>‹#›</a:t>
            </a:fld>
            <a:endParaRPr lang="nl-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Hoofdstuk">
    <p:spTree>
      <p:nvGrpSpPr>
        <p:cNvPr id="1" name=""/>
        <p:cNvGrpSpPr/>
        <p:nvPr/>
      </p:nvGrpSpPr>
      <p:grpSpPr bwMode="auto">
        <a:xfrm>
          <a:off x="0" y="0"/>
          <a:ext cx="0" cy="0"/>
          <a:chOff x="0" y="0"/>
          <a:chExt cx="0" cy="0"/>
        </a:xfrm>
      </p:grpSpPr>
      <p:pic>
        <p:nvPicPr>
          <p:cNvPr id="3" name="Picture 2"/>
          <p:cNvPicPr>
            <a:picLocks noChangeAspect="1"/>
          </p:cNvPicPr>
          <p:nvPr userDrawn="1"/>
        </p:nvPicPr>
        <p:blipFill>
          <a:blip r:embed="rId2"/>
          <a:stretch/>
        </p:blipFill>
        <p:spPr bwMode="auto">
          <a:xfrm>
            <a:off x="0" y="0"/>
            <a:ext cx="9144000" cy="6858000"/>
          </a:xfrm>
          <a:prstGeom prst="rect">
            <a:avLst/>
          </a:prstGeom>
        </p:spPr>
      </p:pic>
      <p:sp>
        <p:nvSpPr>
          <p:cNvPr id="2" name="Titel 1"/>
          <p:cNvSpPr>
            <a:spLocks noGrp="1"/>
          </p:cNvSpPr>
          <p:nvPr>
            <p:ph type="title"/>
          </p:nvPr>
        </p:nvSpPr>
        <p:spPr bwMode="auto">
          <a:xfrm>
            <a:off x="182610" y="2445488"/>
            <a:ext cx="7738646" cy="2200939"/>
          </a:xfrm>
        </p:spPr>
        <p:txBody>
          <a:bodyPr anchor="t" anchorCtr="0">
            <a:noAutofit/>
          </a:bodyPr>
          <a:lstStyle>
            <a:lvl1pPr algn="l">
              <a:defRPr sz="4800" b="1" cap="none" spc="0">
                <a:solidFill>
                  <a:schemeClr val="bg1"/>
                </a:solidFill>
              </a:defRPr>
            </a:lvl1pPr>
          </a:lstStyle>
          <a:p>
            <a:pPr>
              <a:defRPr/>
            </a:pPr>
            <a:r>
              <a:rPr lang="en-US"/>
              <a:t>Click to edit Master title style</a:t>
            </a:r>
            <a:endParaRPr lang="nl-NL"/>
          </a:p>
        </p:txBody>
      </p:sp>
      <p:sp>
        <p:nvSpPr>
          <p:cNvPr id="5" name="Slide Number Placeholder 5"/>
          <p:cNvSpPr>
            <a:spLocks noGrp="1"/>
          </p:cNvSpPr>
          <p:nvPr>
            <p:ph type="sldNum" sz="quarter" idx="13"/>
          </p:nvPr>
        </p:nvSpPr>
        <p:spPr bwMode="auto">
          <a:xfrm>
            <a:off x="3506993" y="6364742"/>
            <a:ext cx="2130014" cy="365125"/>
          </a:xfrm>
          <a:prstGeom prst="rect">
            <a:avLst/>
          </a:prstGeom>
        </p:spPr>
        <p:txBody>
          <a:bodyPr/>
          <a:lstStyle>
            <a:lvl1pPr algn="ctr">
              <a:defRPr sz="1200"/>
            </a:lvl1pPr>
          </a:lstStyle>
          <a:p>
            <a:pPr>
              <a:defRPr/>
            </a:pPr>
            <a:fld id="{7FF718FE-0A63-4350-8613-4EA9944B22F5}" type="slidenum">
              <a:rPr lang="nl-BE"/>
              <a:t>‹#›</a:t>
            </a:fld>
            <a:endParaRPr lang="nl-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Titel - Content">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Autofit/>
          </a:bodyPr>
          <a:lstStyle>
            <a:lvl1pPr algn="l">
              <a:defRPr cap="none">
                <a:solidFill>
                  <a:srgbClr val="1B2944"/>
                </a:solidFill>
                <a:latin typeface="+mn-lt"/>
              </a:defRPr>
            </a:lvl1pPr>
          </a:lstStyle>
          <a:p>
            <a:pPr>
              <a:defRPr/>
            </a:pPr>
            <a:r>
              <a:rPr lang="en-US"/>
              <a:t>Click to edit Master title style</a:t>
            </a:r>
            <a:endParaRPr lang="nl-NL"/>
          </a:p>
        </p:txBody>
      </p:sp>
      <p:sp>
        <p:nvSpPr>
          <p:cNvPr id="3" name="Tijdelijke aanduiding voor inhoud 2"/>
          <p:cNvSpPr>
            <a:spLocks noGrp="1"/>
          </p:cNvSpPr>
          <p:nvPr>
            <p:ph idx="1"/>
          </p:nvPr>
        </p:nvSpPr>
        <p:spPr bwMode="auto">
          <a:xfrm>
            <a:off x="457200" y="1600201"/>
            <a:ext cx="8229600" cy="4485968"/>
          </a:xfrm>
        </p:spPr>
        <p:txBody>
          <a:bodyPr>
            <a:noAutofit/>
          </a:bodyPr>
          <a:lstStyle>
            <a:lvl1pPr marL="342900" indent="-342900">
              <a:buClr>
                <a:srgbClr val="EA6341"/>
              </a:buClr>
              <a:buSzPct val="100000"/>
              <a:buFont typeface="Corbel"/>
              <a:buChar char="•"/>
              <a:defRPr sz="2800">
                <a:solidFill>
                  <a:srgbClr val="1B2944"/>
                </a:solidFill>
                <a:latin typeface="+mn-lt"/>
              </a:defRPr>
            </a:lvl1pPr>
            <a:lvl2pPr marL="742950" indent="-285750">
              <a:buSzPct val="80000"/>
              <a:buFontTx/>
              <a:buBlip>
                <a:blip r:embed="rId2"/>
              </a:buBlip>
              <a:defRPr>
                <a:solidFill>
                  <a:srgbClr val="1B2944"/>
                </a:solidFill>
                <a:latin typeface="+mn-lt"/>
              </a:defRPr>
            </a:lvl2pPr>
            <a:lvl3pPr>
              <a:buClr>
                <a:srgbClr val="1B2944"/>
              </a:buClr>
              <a:defRPr>
                <a:solidFill>
                  <a:srgbClr val="1B2944"/>
                </a:solidFill>
                <a:latin typeface="+mn-lt"/>
              </a:defRPr>
            </a:lvl3pPr>
            <a:lvl4pPr marL="1600200" indent="-228600">
              <a:buClr>
                <a:srgbClr val="1B2944"/>
              </a:buClr>
              <a:buFont typeface="Arial"/>
              <a:buChar char="•"/>
              <a:defRPr>
                <a:solidFill>
                  <a:srgbClr val="1B2944"/>
                </a:solidFill>
                <a:latin typeface="+mn-lt"/>
              </a:defRPr>
            </a:lvl4pPr>
            <a:lvl5pPr marL="2057400" indent="-228600">
              <a:buClr>
                <a:srgbClr val="1B2944"/>
              </a:buClr>
              <a:buFont typeface="Arial"/>
              <a:buChar char="•"/>
              <a:defRPr>
                <a:solidFill>
                  <a:srgbClr val="1B2944"/>
                </a:solidFill>
                <a:latin typeface="+mn-lt"/>
              </a:defRPr>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nl-NL"/>
          </a:p>
        </p:txBody>
      </p:sp>
      <p:sp>
        <p:nvSpPr>
          <p:cNvPr id="16" name="Slide Number Placeholder 5"/>
          <p:cNvSpPr>
            <a:spLocks noGrp="1"/>
          </p:cNvSpPr>
          <p:nvPr>
            <p:ph type="sldNum" sz="quarter" idx="13"/>
          </p:nvPr>
        </p:nvSpPr>
        <p:spPr bwMode="auto">
          <a:xfrm>
            <a:off x="3506993" y="6364742"/>
            <a:ext cx="2130014" cy="365125"/>
          </a:xfrm>
          <a:prstGeom prst="rect">
            <a:avLst/>
          </a:prstGeom>
        </p:spPr>
        <p:txBody>
          <a:bodyPr/>
          <a:lstStyle>
            <a:lvl1pPr algn="ctr">
              <a:defRPr sz="1200"/>
            </a:lvl1pPr>
          </a:lstStyle>
          <a:p>
            <a:pPr>
              <a:defRPr/>
            </a:pPr>
            <a:fld id="{7FF718FE-0A63-4350-8613-4EA9944B22F5}" type="slidenum">
              <a:rPr lang="nl-BE"/>
              <a:t>‹#›</a:t>
            </a:fld>
            <a:endParaRPr lang="nl-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Titel - Subtitel - Content">
    <p:spTree>
      <p:nvGrpSpPr>
        <p:cNvPr id="1" name=""/>
        <p:cNvGrpSpPr/>
        <p:nvPr/>
      </p:nvGrpSpPr>
      <p:grpSpPr bwMode="auto">
        <a:xfrm>
          <a:off x="0" y="0"/>
          <a:ext cx="0" cy="0"/>
          <a:chOff x="0" y="0"/>
          <a:chExt cx="0" cy="0"/>
        </a:xfrm>
      </p:grpSpPr>
      <p:sp>
        <p:nvSpPr>
          <p:cNvPr id="2" name="Titel 1"/>
          <p:cNvSpPr>
            <a:spLocks noGrp="1"/>
          </p:cNvSpPr>
          <p:nvPr>
            <p:ph type="title" hasCustomPrompt="1"/>
          </p:nvPr>
        </p:nvSpPr>
        <p:spPr bwMode="auto"/>
        <p:txBody>
          <a:bodyPr>
            <a:noAutofit/>
          </a:bodyPr>
          <a:lstStyle>
            <a:lvl1pPr algn="l">
              <a:defRPr cap="none">
                <a:solidFill>
                  <a:srgbClr val="1B2944"/>
                </a:solidFill>
                <a:latin typeface="+mn-lt"/>
              </a:defRPr>
            </a:lvl1pPr>
          </a:lstStyle>
          <a:p>
            <a:pPr>
              <a:defRPr/>
            </a:pPr>
            <a:r>
              <a:rPr lang="nl-NL"/>
              <a:t>Headline</a:t>
            </a:r>
            <a:endParaRPr/>
          </a:p>
        </p:txBody>
      </p:sp>
      <p:sp>
        <p:nvSpPr>
          <p:cNvPr id="3" name="Tijdelijke aanduiding voor inhoud 2"/>
          <p:cNvSpPr>
            <a:spLocks noGrp="1"/>
          </p:cNvSpPr>
          <p:nvPr>
            <p:ph idx="1"/>
          </p:nvPr>
        </p:nvSpPr>
        <p:spPr bwMode="auto">
          <a:xfrm>
            <a:off x="457200" y="2053167"/>
            <a:ext cx="8229600" cy="4033002"/>
          </a:xfrm>
        </p:spPr>
        <p:txBody>
          <a:bodyPr>
            <a:noAutofit/>
          </a:bodyPr>
          <a:lstStyle>
            <a:lvl1pPr marL="342900" indent="-342900">
              <a:buClr>
                <a:srgbClr val="EA6341"/>
              </a:buClr>
              <a:buSzPct val="100000"/>
              <a:buFont typeface="Corbel"/>
              <a:buChar char="•"/>
              <a:defRPr sz="2800">
                <a:solidFill>
                  <a:srgbClr val="1B2944"/>
                </a:solidFill>
                <a:latin typeface="+mn-lt"/>
              </a:defRPr>
            </a:lvl1pPr>
            <a:lvl2pPr marL="742950" indent="-285750">
              <a:buSzPct val="80000"/>
              <a:buFontTx/>
              <a:buBlip>
                <a:blip r:embed="rId2"/>
              </a:buBlip>
              <a:defRPr>
                <a:solidFill>
                  <a:srgbClr val="1B2944"/>
                </a:solidFill>
                <a:latin typeface="+mn-lt"/>
              </a:defRPr>
            </a:lvl2pPr>
            <a:lvl3pPr>
              <a:buClr>
                <a:srgbClr val="1B2944"/>
              </a:buClr>
              <a:defRPr>
                <a:solidFill>
                  <a:srgbClr val="1B2944"/>
                </a:solidFill>
                <a:latin typeface="+mn-lt"/>
              </a:defRPr>
            </a:lvl3pPr>
            <a:lvl4pPr>
              <a:buClr>
                <a:srgbClr val="1B2944"/>
              </a:buClr>
              <a:defRPr>
                <a:solidFill>
                  <a:srgbClr val="1B2944"/>
                </a:solidFill>
                <a:latin typeface="+mn-lt"/>
              </a:defRPr>
            </a:lvl4pPr>
            <a:lvl5pPr>
              <a:buClr>
                <a:srgbClr val="1B2944"/>
              </a:buClr>
              <a:defRPr>
                <a:solidFill>
                  <a:srgbClr val="1B2944"/>
                </a:solidFill>
                <a:latin typeface="+mn-lt"/>
              </a:defRPr>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nl-NL"/>
          </a:p>
        </p:txBody>
      </p:sp>
      <p:sp>
        <p:nvSpPr>
          <p:cNvPr id="6" name="Text Placeholder 5"/>
          <p:cNvSpPr>
            <a:spLocks noGrp="1"/>
          </p:cNvSpPr>
          <p:nvPr>
            <p:ph type="body" sz="quarter" idx="10" hasCustomPrompt="1"/>
          </p:nvPr>
        </p:nvSpPr>
        <p:spPr bwMode="auto">
          <a:xfrm>
            <a:off x="457200" y="1455738"/>
            <a:ext cx="8229599" cy="559329"/>
          </a:xfrm>
        </p:spPr>
        <p:txBody>
          <a:bodyPr>
            <a:noAutofit/>
          </a:bodyPr>
          <a:lstStyle>
            <a:lvl1pPr marL="0" indent="0">
              <a:buNone/>
              <a:defRPr>
                <a:solidFill>
                  <a:srgbClr val="EA6341"/>
                </a:solidFill>
                <a:latin typeface="+mj-lt"/>
              </a:defRPr>
            </a:lvl1pPr>
          </a:lstStyle>
          <a:p>
            <a:pPr lvl="0">
              <a:defRPr/>
            </a:pPr>
            <a:r>
              <a:rPr lang="nl-BE"/>
              <a:t>Subheadline</a:t>
            </a:r>
            <a:endParaRPr/>
          </a:p>
        </p:txBody>
      </p:sp>
      <p:sp>
        <p:nvSpPr>
          <p:cNvPr id="16" name="Slide Number Placeholder 5"/>
          <p:cNvSpPr>
            <a:spLocks noGrp="1"/>
          </p:cNvSpPr>
          <p:nvPr>
            <p:ph type="sldNum" sz="quarter" idx="13"/>
          </p:nvPr>
        </p:nvSpPr>
        <p:spPr bwMode="auto">
          <a:xfrm>
            <a:off x="3506993" y="6364742"/>
            <a:ext cx="2130014" cy="365125"/>
          </a:xfrm>
          <a:prstGeom prst="rect">
            <a:avLst/>
          </a:prstGeom>
        </p:spPr>
        <p:txBody>
          <a:bodyPr/>
          <a:lstStyle>
            <a:lvl1pPr algn="ctr">
              <a:defRPr sz="1200"/>
            </a:lvl1pPr>
          </a:lstStyle>
          <a:p>
            <a:pPr>
              <a:defRPr/>
            </a:pPr>
            <a:fld id="{7FF718FE-0A63-4350-8613-4EA9944B22F5}" type="slidenum">
              <a:rPr lang="nl-BE"/>
              <a:t>‹#›</a:t>
            </a:fld>
            <a:endParaRPr lang="nl-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Titel  - 2x content">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Autofit/>
          </a:bodyPr>
          <a:lstStyle>
            <a:lvl1pPr algn="l">
              <a:defRPr cap="none">
                <a:solidFill>
                  <a:srgbClr val="1B2944"/>
                </a:solidFill>
                <a:latin typeface="+mj-lt"/>
              </a:defRPr>
            </a:lvl1pPr>
          </a:lstStyle>
          <a:p>
            <a:pPr>
              <a:defRPr/>
            </a:pPr>
            <a:r>
              <a:rPr lang="en-US"/>
              <a:t>Click to edit Master title style</a:t>
            </a:r>
            <a:endParaRPr lang="nl-NL"/>
          </a:p>
        </p:txBody>
      </p:sp>
      <p:sp>
        <p:nvSpPr>
          <p:cNvPr id="3" name="Tijdelijke aanduiding voor inhoud 2"/>
          <p:cNvSpPr>
            <a:spLocks noGrp="1"/>
          </p:cNvSpPr>
          <p:nvPr>
            <p:ph sz="half" idx="1"/>
          </p:nvPr>
        </p:nvSpPr>
        <p:spPr bwMode="auto">
          <a:xfrm>
            <a:off x="457200" y="1600200"/>
            <a:ext cx="4038600" cy="4485969"/>
          </a:xfrm>
        </p:spPr>
        <p:txBody>
          <a:bodyPr>
            <a:noAutofit/>
          </a:bodyPr>
          <a:lstStyle>
            <a:lvl1pPr marL="342900" indent="-342900">
              <a:buClr>
                <a:srgbClr val="EA6341"/>
              </a:buClr>
              <a:buSzPct val="100000"/>
              <a:buFont typeface="Corbel"/>
              <a:buChar char="•"/>
              <a:defRPr sz="2800">
                <a:solidFill>
                  <a:srgbClr val="1B2944"/>
                </a:solidFill>
                <a:latin typeface="+mn-lt"/>
              </a:defRPr>
            </a:lvl1pPr>
            <a:lvl2pPr marL="742950" indent="-285750">
              <a:buSzPct val="80000"/>
              <a:buFontTx/>
              <a:buBlip>
                <a:blip r:embed="rId2"/>
              </a:buBlip>
              <a:defRPr sz="2400">
                <a:solidFill>
                  <a:srgbClr val="1B2944"/>
                </a:solidFill>
                <a:latin typeface="+mn-lt"/>
              </a:defRPr>
            </a:lvl2pPr>
            <a:lvl3pPr>
              <a:buClr>
                <a:srgbClr val="1B2944"/>
              </a:buClr>
              <a:defRPr sz="2000">
                <a:solidFill>
                  <a:srgbClr val="1B2944"/>
                </a:solidFill>
                <a:latin typeface="+mn-lt"/>
              </a:defRPr>
            </a:lvl3pPr>
            <a:lvl4pPr>
              <a:buClr>
                <a:srgbClr val="1B2944"/>
              </a:buClr>
              <a:defRPr sz="1800">
                <a:solidFill>
                  <a:srgbClr val="1B2944"/>
                </a:solidFill>
                <a:latin typeface="+mn-lt"/>
              </a:defRPr>
            </a:lvl4pPr>
            <a:lvl5pPr>
              <a:buClr>
                <a:srgbClr val="1B2944"/>
              </a:buClr>
              <a:defRPr sz="1800">
                <a:solidFill>
                  <a:srgbClr val="1B2944"/>
                </a:solidFill>
                <a:latin typeface="+mn-lt"/>
              </a:defRPr>
            </a:lvl5pPr>
            <a:lvl6pPr>
              <a:defRPr sz="1800"/>
            </a:lvl6pPr>
            <a:lvl7pPr>
              <a:defRPr sz="1800"/>
            </a:lvl7pPr>
            <a:lvl8pPr>
              <a:defRPr sz="1800"/>
            </a:lvl8pPr>
            <a:lvl9pPr>
              <a:defRPr sz="18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nl-NL"/>
          </a:p>
        </p:txBody>
      </p:sp>
      <p:sp>
        <p:nvSpPr>
          <p:cNvPr id="4" name="Tijdelijke aanduiding voor inhoud 3"/>
          <p:cNvSpPr>
            <a:spLocks noGrp="1"/>
          </p:cNvSpPr>
          <p:nvPr>
            <p:ph sz="half" idx="2"/>
          </p:nvPr>
        </p:nvSpPr>
        <p:spPr bwMode="auto">
          <a:xfrm>
            <a:off x="4648200" y="1600200"/>
            <a:ext cx="4038600" cy="4485969"/>
          </a:xfrm>
        </p:spPr>
        <p:txBody>
          <a:bodyPr>
            <a:noAutofit/>
          </a:bodyPr>
          <a:lstStyle>
            <a:lvl1pPr marL="342900" indent="-342900">
              <a:buClr>
                <a:srgbClr val="EA6341"/>
              </a:buClr>
              <a:buSzPct val="100000"/>
              <a:buFont typeface="Corbel"/>
              <a:buChar char="•"/>
              <a:defRPr sz="2800">
                <a:solidFill>
                  <a:srgbClr val="1B2944"/>
                </a:solidFill>
                <a:latin typeface="+mn-lt"/>
              </a:defRPr>
            </a:lvl1pPr>
            <a:lvl2pPr marL="742950" indent="-285750">
              <a:buSzPct val="80000"/>
              <a:buFontTx/>
              <a:buBlip>
                <a:blip r:embed="rId2"/>
              </a:buBlip>
              <a:defRPr sz="2400">
                <a:solidFill>
                  <a:srgbClr val="1B2944"/>
                </a:solidFill>
                <a:latin typeface="+mn-lt"/>
              </a:defRPr>
            </a:lvl2pPr>
            <a:lvl3pPr>
              <a:buClr>
                <a:srgbClr val="1B2944"/>
              </a:buClr>
              <a:defRPr sz="2000">
                <a:solidFill>
                  <a:srgbClr val="1B2944"/>
                </a:solidFill>
                <a:latin typeface="+mn-lt"/>
              </a:defRPr>
            </a:lvl3pPr>
            <a:lvl4pPr>
              <a:buClr>
                <a:srgbClr val="1B2944"/>
              </a:buClr>
              <a:defRPr sz="1800">
                <a:solidFill>
                  <a:srgbClr val="1B2944"/>
                </a:solidFill>
                <a:latin typeface="+mn-lt"/>
              </a:defRPr>
            </a:lvl4pPr>
            <a:lvl5pPr>
              <a:buClr>
                <a:srgbClr val="1B2944"/>
              </a:buClr>
              <a:defRPr sz="1800">
                <a:solidFill>
                  <a:srgbClr val="1B2944"/>
                </a:solidFill>
                <a:latin typeface="+mn-lt"/>
              </a:defRPr>
            </a:lvl5pPr>
            <a:lvl6pPr>
              <a:defRPr sz="1800"/>
            </a:lvl6pPr>
            <a:lvl7pPr>
              <a:defRPr sz="1800"/>
            </a:lvl7pPr>
            <a:lvl8pPr>
              <a:defRPr sz="1800"/>
            </a:lvl8pPr>
            <a:lvl9pPr>
              <a:defRPr sz="18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nl-NL"/>
          </a:p>
        </p:txBody>
      </p:sp>
      <p:sp>
        <p:nvSpPr>
          <p:cNvPr id="15" name="Slide Number Placeholder 5"/>
          <p:cNvSpPr>
            <a:spLocks noGrp="1"/>
          </p:cNvSpPr>
          <p:nvPr>
            <p:ph type="sldNum" sz="quarter" idx="13"/>
          </p:nvPr>
        </p:nvSpPr>
        <p:spPr bwMode="auto">
          <a:xfrm>
            <a:off x="3506993" y="6364742"/>
            <a:ext cx="2130014" cy="365125"/>
          </a:xfrm>
          <a:prstGeom prst="rect">
            <a:avLst/>
          </a:prstGeom>
        </p:spPr>
        <p:txBody>
          <a:bodyPr/>
          <a:lstStyle>
            <a:lvl1pPr algn="ctr">
              <a:defRPr sz="1200"/>
            </a:lvl1pPr>
          </a:lstStyle>
          <a:p>
            <a:pPr>
              <a:defRPr/>
            </a:pPr>
            <a:fld id="{7FF718FE-0A63-4350-8613-4EA9944B22F5}" type="slidenum">
              <a:rPr lang="nl-BE"/>
              <a:t>‹#›</a:t>
            </a:fld>
            <a:endParaRPr lang="nl-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userDrawn="1">
  <p:cSld name="Titel - Blanco">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noAutofit/>
          </a:bodyPr>
          <a:lstStyle>
            <a:lvl1pPr algn="l">
              <a:defRPr cap="none">
                <a:solidFill>
                  <a:srgbClr val="1B2944"/>
                </a:solidFill>
                <a:latin typeface="+mj-lt"/>
              </a:defRPr>
            </a:lvl1pPr>
          </a:lstStyle>
          <a:p>
            <a:pPr>
              <a:defRPr/>
            </a:pPr>
            <a:r>
              <a:rPr lang="en-US"/>
              <a:t>Click to edit Master title style</a:t>
            </a:r>
            <a:endParaRPr lang="nl-NL"/>
          </a:p>
        </p:txBody>
      </p:sp>
      <p:sp>
        <p:nvSpPr>
          <p:cNvPr id="13" name="Slide Number Placeholder 5"/>
          <p:cNvSpPr>
            <a:spLocks noGrp="1"/>
          </p:cNvSpPr>
          <p:nvPr>
            <p:ph type="sldNum" sz="quarter" idx="13"/>
          </p:nvPr>
        </p:nvSpPr>
        <p:spPr bwMode="auto">
          <a:xfrm>
            <a:off x="3506993" y="6364742"/>
            <a:ext cx="2130014" cy="365125"/>
          </a:xfrm>
          <a:prstGeom prst="rect">
            <a:avLst/>
          </a:prstGeom>
        </p:spPr>
        <p:txBody>
          <a:bodyPr/>
          <a:lstStyle>
            <a:lvl1pPr algn="ctr">
              <a:defRPr sz="1200"/>
            </a:lvl1pPr>
          </a:lstStyle>
          <a:p>
            <a:pPr>
              <a:defRPr/>
            </a:pPr>
            <a:fld id="{7FF718FE-0A63-4350-8613-4EA9944B22F5}" type="slidenum">
              <a:rPr lang="nl-BE"/>
              <a:t>‹#›</a:t>
            </a:fld>
            <a:endParaRPr lang="nl-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Blanco">
    <p:spTree>
      <p:nvGrpSpPr>
        <p:cNvPr id="1" name=""/>
        <p:cNvGrpSpPr/>
        <p:nvPr/>
      </p:nvGrpSpPr>
      <p:grpSpPr bwMode="auto">
        <a:xfrm>
          <a:off x="0" y="0"/>
          <a:ext cx="0" cy="0"/>
          <a:chOff x="0" y="0"/>
          <a:chExt cx="0" cy="0"/>
        </a:xfrm>
      </p:grpSpPr>
      <p:sp>
        <p:nvSpPr>
          <p:cNvPr id="12" name="Slide Number Placeholder 5"/>
          <p:cNvSpPr>
            <a:spLocks noGrp="1"/>
          </p:cNvSpPr>
          <p:nvPr>
            <p:ph type="sldNum" sz="quarter" idx="13"/>
          </p:nvPr>
        </p:nvSpPr>
        <p:spPr bwMode="auto">
          <a:xfrm>
            <a:off x="3506993" y="6364742"/>
            <a:ext cx="2130014" cy="365125"/>
          </a:xfrm>
          <a:prstGeom prst="rect">
            <a:avLst/>
          </a:prstGeom>
        </p:spPr>
        <p:txBody>
          <a:bodyPr/>
          <a:lstStyle>
            <a:lvl1pPr algn="ctr">
              <a:defRPr sz="1200"/>
            </a:lvl1pPr>
          </a:lstStyle>
          <a:p>
            <a:pPr>
              <a:defRPr/>
            </a:pPr>
            <a:fld id="{7FF718FE-0A63-4350-8613-4EA9944B22F5}" type="slidenum">
              <a:rPr lang="nl-BE"/>
              <a:t>‹#›</a:t>
            </a:fld>
            <a:endParaRPr lang="nl-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1_Blanco">
    <p:spTree>
      <p:nvGrpSpPr>
        <p:cNvPr id="1" name=""/>
        <p:cNvGrpSpPr/>
        <p:nvPr/>
      </p:nvGrpSpPr>
      <p:grpSpPr bwMode="auto">
        <a:xfrm>
          <a:off x="0" y="0"/>
          <a:ext cx="0" cy="0"/>
          <a:chOff x="0" y="0"/>
          <a:chExt cx="0" cy="0"/>
        </a:xfrm>
      </p:grpSpPr>
      <p:pic>
        <p:nvPicPr>
          <p:cNvPr id="3" name="Picture 2"/>
          <p:cNvPicPr>
            <a:picLocks noChangeAspect="1"/>
          </p:cNvPicPr>
          <p:nvPr userDrawn="1"/>
        </p:nvPicPr>
        <p:blipFill>
          <a:blip r:embed="rId2"/>
          <a:stretch/>
        </p:blipFill>
        <p:spPr bwMode="auto">
          <a:xfrm>
            <a:off x="0" y="0"/>
            <a:ext cx="9144000" cy="6858000"/>
          </a:xfrm>
          <a:prstGeom prst="rect">
            <a:avLst/>
          </a:prstGeom>
        </p:spPr>
      </p:pic>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jpg"/><Relationship Id="rId1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2" name="Tijdelijke aanduiding voor titel 1"/>
          <p:cNvSpPr>
            <a:spLocks noGrp="1"/>
          </p:cNvSpPr>
          <p:nvPr>
            <p:ph type="title"/>
          </p:nvPr>
        </p:nvSpPr>
        <p:spPr bwMode="auto">
          <a:xfrm>
            <a:off x="457200" y="274638"/>
            <a:ext cx="8229600" cy="1143000"/>
          </a:xfrm>
          <a:prstGeom prst="rect">
            <a:avLst/>
          </a:prstGeom>
        </p:spPr>
        <p:txBody>
          <a:bodyPr vert="horz" lIns="91440" tIns="45720" rIns="91440" bIns="45720" rtlCol="0" anchor="ctr">
            <a:normAutofit/>
          </a:bodyPr>
          <a:lstStyle/>
          <a:p>
            <a:pPr>
              <a:defRPr/>
            </a:pPr>
            <a:r>
              <a:rPr lang="nl-NL"/>
              <a:t>Titelstijl van model bewerken</a:t>
            </a:r>
            <a:endParaRPr/>
          </a:p>
        </p:txBody>
      </p:sp>
      <p:sp>
        <p:nvSpPr>
          <p:cNvPr id="3" name="Tijdelijke aanduiding voor tekst 2"/>
          <p:cNvSpPr>
            <a:spLocks noGrp="1"/>
          </p:cNvSpPr>
          <p:nvPr>
            <p:ph type="body" idx="1"/>
          </p:nvPr>
        </p:nvSpPr>
        <p:spPr bwMode="auto">
          <a:xfrm>
            <a:off x="457200" y="1600200"/>
            <a:ext cx="8229600" cy="4525963"/>
          </a:xfrm>
          <a:prstGeom prst="rect">
            <a:avLst/>
          </a:prstGeom>
        </p:spPr>
        <p:txBody>
          <a:bodyPr vert="horz" lIns="91440" tIns="45720" rIns="91440" bIns="45720" rtlCol="0">
            <a:normAutofit/>
          </a:bodyPr>
          <a:lstStyle/>
          <a:p>
            <a:pPr lvl="0">
              <a:defRPr/>
            </a:pPr>
            <a:r>
              <a:rPr lang="nl-NL"/>
              <a:t>Klik om de tekststijl van het model te bewerken</a:t>
            </a:r>
            <a:endParaRPr/>
          </a:p>
          <a:p>
            <a:pPr lvl="1">
              <a:defRPr/>
            </a:pPr>
            <a:r>
              <a:rPr lang="nl-NL"/>
              <a:t>Tweede niveau</a:t>
            </a:r>
            <a:endParaRPr/>
          </a:p>
          <a:p>
            <a:pPr lvl="2">
              <a:defRPr/>
            </a:pPr>
            <a:r>
              <a:rPr lang="nl-NL"/>
              <a:t>Derde niveau</a:t>
            </a:r>
            <a:endParaRPr/>
          </a:p>
          <a:p>
            <a:pPr lvl="3">
              <a:defRPr/>
            </a:pPr>
            <a:r>
              <a:rPr lang="nl-NL"/>
              <a:t>Vierde niveau</a:t>
            </a:r>
            <a:endParaRPr/>
          </a:p>
          <a:p>
            <a:pPr lvl="4">
              <a:defRPr/>
            </a:pPr>
            <a:r>
              <a:rPr lang="nl-NL"/>
              <a:t>Vijfde niveau</a:t>
            </a:r>
            <a:endParaRPr/>
          </a:p>
        </p:txBody>
      </p:sp>
      <p:pic>
        <p:nvPicPr>
          <p:cNvPr id="5" name="Picture 4"/>
          <p:cNvPicPr>
            <a:picLocks noChangeAspect="1"/>
          </p:cNvPicPr>
          <p:nvPr/>
        </p:nvPicPr>
        <p:blipFill>
          <a:blip r:embed="rId11"/>
          <a:stretch/>
        </p:blipFill>
        <p:spPr bwMode="auto">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1"/>
  <p:txStyles>
    <p:titleStyle>
      <a:lvl1pPr algn="l" defTabSz="457200">
        <a:spcBef>
          <a:spcPts val="0"/>
        </a:spcBef>
        <a:buNone/>
        <a:defRPr sz="4400" b="1" i="0" cap="all">
          <a:solidFill>
            <a:srgbClr val="1B2944"/>
          </a:solidFill>
          <a:latin typeface="+mj-lt"/>
          <a:ea typeface="+mj-ea"/>
          <a:cs typeface="+mj-cs"/>
        </a:defRPr>
      </a:lvl1pPr>
    </p:titleStyle>
    <p:bodyStyle>
      <a:lvl1pPr marL="342900" indent="-342900" algn="l" defTabSz="457200">
        <a:spcBef>
          <a:spcPts val="0"/>
        </a:spcBef>
        <a:buClr>
          <a:srgbClr val="EA6341"/>
        </a:buClr>
        <a:buFont typeface="Arial"/>
        <a:buChar char="•"/>
        <a:defRPr sz="3200">
          <a:solidFill>
            <a:srgbClr val="1B2944"/>
          </a:solidFill>
          <a:latin typeface="+mn-lt"/>
          <a:ea typeface="+mn-ea"/>
          <a:cs typeface="+mn-cs"/>
        </a:defRPr>
      </a:lvl1pPr>
      <a:lvl2pPr marL="742950" indent="-285750" algn="l" defTabSz="457200">
        <a:spcBef>
          <a:spcPts val="0"/>
        </a:spcBef>
        <a:buFontTx/>
        <a:buBlip>
          <a:blip r:embed="rId12"/>
        </a:buBlip>
        <a:defRPr sz="2800">
          <a:solidFill>
            <a:srgbClr val="1B2944"/>
          </a:solidFill>
          <a:latin typeface="+mn-lt"/>
          <a:ea typeface="+mn-ea"/>
          <a:cs typeface="+mn-cs"/>
        </a:defRPr>
      </a:lvl2pPr>
      <a:lvl3pPr marL="1143000" indent="-228600" algn="l" defTabSz="457200">
        <a:spcBef>
          <a:spcPts val="0"/>
        </a:spcBef>
        <a:buClr>
          <a:srgbClr val="1B2944"/>
        </a:buClr>
        <a:buFont typeface="Arial"/>
        <a:buChar char="•"/>
        <a:defRPr sz="2400">
          <a:solidFill>
            <a:srgbClr val="1B2944"/>
          </a:solidFill>
          <a:latin typeface="+mn-lt"/>
          <a:ea typeface="+mn-ea"/>
          <a:cs typeface="+mn-cs"/>
        </a:defRPr>
      </a:lvl3pPr>
      <a:lvl4pPr marL="1600200" indent="-228600" algn="l" defTabSz="457200">
        <a:spcBef>
          <a:spcPts val="0"/>
        </a:spcBef>
        <a:buClr>
          <a:srgbClr val="1B2944"/>
        </a:buClr>
        <a:buFont typeface="Arial"/>
        <a:buChar char="•"/>
        <a:defRPr sz="2000">
          <a:solidFill>
            <a:srgbClr val="1B2944"/>
          </a:solidFill>
          <a:latin typeface="+mn-lt"/>
          <a:ea typeface="+mn-ea"/>
          <a:cs typeface="+mn-cs"/>
        </a:defRPr>
      </a:lvl4pPr>
      <a:lvl5pPr marL="2057400" indent="-228600" algn="l" defTabSz="457200">
        <a:spcBef>
          <a:spcPts val="0"/>
        </a:spcBef>
        <a:buClr>
          <a:srgbClr val="1B2944"/>
        </a:buClr>
        <a:buFont typeface="Arial"/>
        <a:buChar char="•"/>
        <a:defRPr sz="2000">
          <a:solidFill>
            <a:srgbClr val="1B2944"/>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nl-NL"/>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8.jpg"/><Relationship Id="rId5" Type="http://schemas.openxmlformats.org/officeDocument/2006/relationships/image" Target="../media/image9.jpg"/><Relationship Id="rId6" Type="http://schemas.openxmlformats.org/officeDocument/2006/relationships/image" Target="../media/image10.jp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www.vandepoelelab.be/plaza/documentation" TargetMode="Externa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www.ncbi.nlm.nih.gov/pmc/articles/PMC4384038/" TargetMode="External"/><Relationship Id="rId4" Type="http://schemas.openxmlformats.org/officeDocument/2006/relationships/hyperlink" Target="http://www.plantphysiol.org/content/158/2/590.long" TargetMode="External"/><Relationship Id="rId5" Type="http://schemas.openxmlformats.org/officeDocument/2006/relationships/hyperlink" Target="http://www.plantcell.org/content/21/12/3718.long" TargetMode="Externa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Title 1"/>
          <p:cNvSpPr>
            <a:spLocks noGrp="1"/>
          </p:cNvSpPr>
          <p:nvPr>
            <p:ph type="ctrTitle"/>
          </p:nvPr>
        </p:nvSpPr>
        <p:spPr bwMode="auto"/>
        <p:txBody>
          <a:bodyPr/>
          <a:lstStyle/>
          <a:p>
            <a:pPr>
              <a:defRPr/>
            </a:pPr>
            <a:r>
              <a:rPr lang="en-US" sz="4000"/>
              <a:t>Functional Plant Bioinformatics</a:t>
            </a:r>
            <a:endParaRPr lang="nl-BE" sz="4000"/>
          </a:p>
        </p:txBody>
      </p:sp>
      <p:sp>
        <p:nvSpPr>
          <p:cNvPr id="3" name="Subtitle 2"/>
          <p:cNvSpPr>
            <a:spLocks noGrp="1"/>
          </p:cNvSpPr>
          <p:nvPr>
            <p:ph type="subTitle" idx="1"/>
          </p:nvPr>
        </p:nvSpPr>
        <p:spPr bwMode="auto"/>
        <p:txBody>
          <a:bodyPr/>
          <a:lstStyle/>
          <a:p>
            <a:pPr>
              <a:defRPr/>
            </a:pPr>
            <a:r>
              <a:rPr lang="en-US"/>
              <a:t>Using PLAZA to get more out of your plant omics data</a:t>
            </a:r>
            <a:endParaRPr lang="nl-BE"/>
          </a:p>
        </p:txBody>
      </p:sp>
      <p:sp>
        <p:nvSpPr>
          <p:cNvPr id="4" name="Text Placeholder 3"/>
          <p:cNvSpPr>
            <a:spLocks noGrp="1"/>
          </p:cNvSpPr>
          <p:nvPr>
            <p:ph type="body" sz="quarter" idx="10"/>
          </p:nvPr>
        </p:nvSpPr>
        <p:spPr bwMode="auto">
          <a:xfrm>
            <a:off x="6998140" y="5649733"/>
            <a:ext cx="2048933" cy="313759"/>
          </a:xfrm>
        </p:spPr>
        <p:txBody>
          <a:bodyPr/>
          <a:lstStyle/>
          <a:p>
            <a:pPr>
              <a:defRPr/>
            </a:pPr>
            <a:r>
              <a:rPr lang="en-US"/>
              <a:t>September 15th, 2026</a:t>
            </a:r>
            <a:endParaRPr lang="en-US"/>
          </a:p>
          <a:p>
            <a:pPr>
              <a:defRPr/>
            </a:pPr>
            <a:endParaRPr lang="nl-BE"/>
          </a:p>
        </p:txBody>
      </p:sp>
      <p:sp>
        <p:nvSpPr>
          <p:cNvPr id="5" name="Text Placeholder 4"/>
          <p:cNvSpPr>
            <a:spLocks noGrp="1"/>
          </p:cNvSpPr>
          <p:nvPr>
            <p:ph type="body" sz="quarter" idx="11"/>
          </p:nvPr>
        </p:nvSpPr>
        <p:spPr bwMode="auto">
          <a:xfrm>
            <a:off x="5773478" y="5963492"/>
            <a:ext cx="3273595" cy="766375"/>
          </a:xfrm>
        </p:spPr>
        <p:txBody>
          <a:bodyPr/>
          <a:lstStyle/>
          <a:p>
            <a:pPr>
              <a:defRPr/>
            </a:pPr>
            <a:r>
              <a:rPr lang="en-US"/>
              <a:t>Klaas</a:t>
            </a:r>
            <a:r>
              <a:rPr lang="en-US"/>
              <a:t> </a:t>
            </a:r>
            <a:r>
              <a:rPr lang="en-US"/>
              <a:t>Vandepoele</a:t>
            </a:r>
            <a:endParaRPr lang="en-US"/>
          </a:p>
          <a:p>
            <a:pPr>
              <a:defRPr/>
            </a:pPr>
            <a:r>
              <a:rPr lang="en-US"/>
              <a:t>Michiel</a:t>
            </a:r>
            <a:r>
              <a:rPr lang="en-US"/>
              <a:t> Van </a:t>
            </a:r>
            <a:r>
              <a:rPr lang="en-US"/>
              <a:t>Bel</a:t>
            </a:r>
            <a:br>
              <a:rPr lang="en-US"/>
            </a:br>
            <a:endParaRPr lang="nl-BE"/>
          </a:p>
        </p:txBody>
      </p:sp>
      <p:sp>
        <p:nvSpPr>
          <p:cNvPr id="6" name="Slide Number Placeholder 5"/>
          <p:cNvSpPr>
            <a:spLocks noGrp="1"/>
          </p:cNvSpPr>
          <p:nvPr>
            <p:ph type="sldNum" sz="quarter" idx="13"/>
          </p:nvPr>
        </p:nvSpPr>
        <p:spPr bwMode="auto"/>
        <p:txBody>
          <a:bodyPr/>
          <a:lstStyle/>
          <a:p>
            <a:pPr>
              <a:defRPr/>
            </a:pPr>
            <a:fld id="{7FF718FE-0A63-4350-8613-4EA9944B22F5}" type="slidenum">
              <a:rPr lang="nl-BE"/>
              <a:t>1</a:t>
            </a:fld>
            <a:endParaRPr lang="nl-BE"/>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sz="3200"/>
              <a:t>Cross-species genome analysis</a:t>
            </a:r>
            <a:endParaRPr lang="nl-BE" sz="3200"/>
          </a:p>
        </p:txBody>
      </p:sp>
      <p:sp>
        <p:nvSpPr>
          <p:cNvPr id="3" name="Content Placeholder 2"/>
          <p:cNvSpPr>
            <a:spLocks noGrp="1"/>
          </p:cNvSpPr>
          <p:nvPr>
            <p:ph idx="1"/>
          </p:nvPr>
        </p:nvSpPr>
        <p:spPr bwMode="auto">
          <a:xfrm>
            <a:off x="457200" y="1600201"/>
            <a:ext cx="6753726" cy="4485968"/>
          </a:xfrm>
        </p:spPr>
        <p:txBody>
          <a:bodyPr/>
          <a:lstStyle/>
          <a:p>
            <a:pPr>
              <a:lnSpc>
                <a:spcPct val="150000"/>
              </a:lnSpc>
              <a:defRPr/>
            </a:pPr>
            <a:r>
              <a:rPr lang="en-US" sz="2000" b="1"/>
              <a:t>Comparative genomics </a:t>
            </a:r>
            <a:r>
              <a:rPr lang="en-US" sz="2000"/>
              <a:t>is a powerful tool</a:t>
            </a:r>
            <a:endParaRPr/>
          </a:p>
          <a:p>
            <a:pPr lvl="1">
              <a:lnSpc>
                <a:spcPct val="150000"/>
              </a:lnSpc>
              <a:defRPr/>
            </a:pPr>
            <a:r>
              <a:rPr lang="en-US" sz="1900"/>
              <a:t>to </a:t>
            </a:r>
            <a:r>
              <a:rPr lang="en-US" sz="1900" b="1"/>
              <a:t>transfer knowledge</a:t>
            </a:r>
            <a:r>
              <a:rPr lang="en-US" sz="1900"/>
              <a:t> from </a:t>
            </a:r>
            <a:r>
              <a:rPr lang="en-US" sz="1900" b="1"/>
              <a:t>model species</a:t>
            </a:r>
            <a:r>
              <a:rPr lang="en-US" sz="1900"/>
              <a:t> to crops</a:t>
            </a:r>
            <a:endParaRPr/>
          </a:p>
          <a:p>
            <a:pPr lvl="1">
              <a:lnSpc>
                <a:spcPct val="150000"/>
              </a:lnSpc>
              <a:defRPr/>
            </a:pPr>
            <a:r>
              <a:rPr lang="en-US" sz="1900"/>
              <a:t>to link </a:t>
            </a:r>
            <a:r>
              <a:rPr lang="en-US" sz="1900" b="1"/>
              <a:t>genomic changes </a:t>
            </a:r>
            <a:r>
              <a:rPr lang="en-US" sz="1900"/>
              <a:t>to </a:t>
            </a:r>
            <a:r>
              <a:rPr lang="en-US" sz="1900" b="1"/>
              <a:t>environmental adaptation</a:t>
            </a:r>
            <a:endParaRPr/>
          </a:p>
          <a:p>
            <a:pPr lvl="1">
              <a:lnSpc>
                <a:spcPct val="150000"/>
              </a:lnSpc>
              <a:defRPr/>
            </a:pPr>
            <a:r>
              <a:rPr lang="en-US" sz="1900"/>
              <a:t>to trace </a:t>
            </a:r>
            <a:r>
              <a:rPr lang="en-US" sz="1900" b="1"/>
              <a:t>structural changes </a:t>
            </a:r>
            <a:r>
              <a:rPr lang="en-US" sz="1900"/>
              <a:t>within a genome or population</a:t>
            </a:r>
            <a:endParaRPr/>
          </a:p>
          <a:p>
            <a:pPr>
              <a:lnSpc>
                <a:spcPct val="150000"/>
              </a:lnSpc>
              <a:defRPr/>
            </a:pPr>
            <a:endParaRPr lang="en-US" sz="2000"/>
          </a:p>
          <a:p>
            <a:pPr>
              <a:lnSpc>
                <a:spcPct val="150000"/>
              </a:lnSpc>
              <a:defRPr/>
            </a:pPr>
            <a:endParaRPr lang="nl-BE"/>
          </a:p>
        </p:txBody>
      </p:sp>
      <p:sp>
        <p:nvSpPr>
          <p:cNvPr id="4" name="Slide Number Placeholder 3"/>
          <p:cNvSpPr>
            <a:spLocks noGrp="1"/>
          </p:cNvSpPr>
          <p:nvPr>
            <p:ph type="sldNum" sz="quarter" idx="13"/>
          </p:nvPr>
        </p:nvSpPr>
        <p:spPr bwMode="auto"/>
        <p:txBody>
          <a:bodyPr/>
          <a:lstStyle/>
          <a:p>
            <a:pPr>
              <a:defRPr/>
            </a:pPr>
            <a:fld id="{7FF718FE-0A63-4350-8613-4EA9944B22F5}" type="slidenum">
              <a:rPr lang="nl-BE"/>
              <a:t>2</a:t>
            </a:fld>
            <a:endParaRPr lang="nl-BE"/>
          </a:p>
        </p:txBody>
      </p:sp>
      <p:grpSp>
        <p:nvGrpSpPr>
          <p:cNvPr id="5" name="Group 4"/>
          <p:cNvGrpSpPr/>
          <p:nvPr/>
        </p:nvGrpSpPr>
        <p:grpSpPr bwMode="auto">
          <a:xfrm>
            <a:off x="6598920" y="3992880"/>
            <a:ext cx="2290055" cy="2093289"/>
            <a:chOff x="5561809" y="3961818"/>
            <a:chExt cx="2733651" cy="2396095"/>
          </a:xfrm>
        </p:grpSpPr>
        <p:pic>
          <p:nvPicPr>
            <p:cNvPr id="6" name="Picture 4"/>
            <p:cNvPicPr>
              <a:picLocks noChangeAspect="1" noChangeArrowheads="1"/>
            </p:cNvPicPr>
            <p:nvPr/>
          </p:nvPicPr>
          <p:blipFill>
            <a:blip r:embed="rId3"/>
            <a:stretch/>
          </p:blipFill>
          <p:spPr bwMode="auto">
            <a:xfrm>
              <a:off x="5976156" y="4442459"/>
              <a:ext cx="2112131" cy="1847749"/>
            </a:xfrm>
            <a:prstGeom prst="rect">
              <a:avLst/>
            </a:prstGeom>
            <a:noFill/>
            <a:ln w="9525">
              <a:noFill/>
              <a:miter lim="800000"/>
              <a:headEnd/>
              <a:tailEnd/>
            </a:ln>
          </p:spPr>
        </p:pic>
        <p:sp>
          <p:nvSpPr>
            <p:cNvPr id="7" name="Hexagon 6"/>
            <p:cNvSpPr/>
            <p:nvPr/>
          </p:nvSpPr>
          <p:spPr bwMode="auto">
            <a:xfrm rot="5400000">
              <a:off x="7131141" y="3994965"/>
              <a:ext cx="480641" cy="414347"/>
            </a:xfrm>
            <a:prstGeom prst="hexagon">
              <a:avLst>
                <a:gd name="adj" fmla="val 25000"/>
                <a:gd name="vf" fmla="val 115470"/>
              </a:avLst>
            </a:prstGeom>
            <a:blipFill>
              <a:blip r:embed="rId4"/>
              <a:stretch/>
            </a:blip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8" name="Hexagon 7"/>
            <p:cNvSpPr/>
            <p:nvPr/>
          </p:nvSpPr>
          <p:spPr bwMode="auto">
            <a:xfrm rot="5400000">
              <a:off x="7847966" y="5910419"/>
              <a:ext cx="480641" cy="414347"/>
            </a:xfrm>
            <a:prstGeom prst="hexagon">
              <a:avLst>
                <a:gd name="adj" fmla="val 25000"/>
                <a:gd name="vf" fmla="val 115470"/>
              </a:avLst>
            </a:prstGeom>
            <a:blipFill>
              <a:blip r:embed="rId5"/>
              <a:stretch/>
            </a:blip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9" name="Hexagon 8"/>
            <p:cNvSpPr/>
            <p:nvPr/>
          </p:nvSpPr>
          <p:spPr bwMode="auto">
            <a:xfrm rot="5400000">
              <a:off x="5528662" y="5362073"/>
              <a:ext cx="480641" cy="414347"/>
            </a:xfrm>
            <a:prstGeom prst="hexagon">
              <a:avLst>
                <a:gd name="adj" fmla="val 25000"/>
                <a:gd name="vf" fmla="val 115470"/>
              </a:avLst>
            </a:prstGeom>
            <a:blipFill>
              <a:blip r:embed="rId6"/>
              <a:stretch/>
            </a:blip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sz="3200"/>
              <a:t>Cross-species genome analysis</a:t>
            </a:r>
            <a:endParaRPr lang="nl-BE" sz="3200"/>
          </a:p>
        </p:txBody>
      </p:sp>
      <p:sp>
        <p:nvSpPr>
          <p:cNvPr id="3" name="Content Placeholder 2"/>
          <p:cNvSpPr>
            <a:spLocks noGrp="1"/>
          </p:cNvSpPr>
          <p:nvPr>
            <p:ph idx="1"/>
          </p:nvPr>
        </p:nvSpPr>
        <p:spPr bwMode="auto">
          <a:xfrm>
            <a:off x="457200" y="1600201"/>
            <a:ext cx="7010399" cy="4485968"/>
          </a:xfrm>
        </p:spPr>
        <p:txBody>
          <a:bodyPr/>
          <a:lstStyle/>
          <a:p>
            <a:pPr>
              <a:lnSpc>
                <a:spcPct val="150000"/>
              </a:lnSpc>
              <a:defRPr/>
            </a:pPr>
            <a:r>
              <a:rPr lang="en-US" sz="2000" b="1"/>
              <a:t>Comparative genomics </a:t>
            </a:r>
            <a:r>
              <a:rPr lang="en-US" sz="2000"/>
              <a:t>has a </a:t>
            </a:r>
            <a:r>
              <a:rPr lang="en-US" sz="2000" b="1"/>
              <a:t>steep learning curve</a:t>
            </a:r>
            <a:endParaRPr/>
          </a:p>
          <a:p>
            <a:pPr lvl="1">
              <a:lnSpc>
                <a:spcPct val="150000"/>
              </a:lnSpc>
              <a:defRPr/>
            </a:pPr>
            <a:r>
              <a:rPr lang="en-US" sz="1800"/>
              <a:t>Gathering data in the </a:t>
            </a:r>
            <a:r>
              <a:rPr lang="en-US" sz="1800" b="1"/>
              <a:t>same state </a:t>
            </a:r>
            <a:r>
              <a:rPr lang="en-US" sz="1800"/>
              <a:t>incl. proper </a:t>
            </a:r>
            <a:r>
              <a:rPr lang="en-US" sz="1800" b="1"/>
              <a:t>QC</a:t>
            </a:r>
            <a:r>
              <a:rPr lang="en-US" sz="1800"/>
              <a:t>, ready for </a:t>
            </a:r>
            <a:r>
              <a:rPr lang="en-US" sz="1800" b="1"/>
              <a:t>processing</a:t>
            </a:r>
            <a:r>
              <a:rPr lang="en-US" sz="1800"/>
              <a:t>, is not effortlessly</a:t>
            </a:r>
            <a:endParaRPr/>
          </a:p>
          <a:p>
            <a:pPr lvl="1">
              <a:lnSpc>
                <a:spcPct val="150000"/>
              </a:lnSpc>
              <a:defRPr/>
            </a:pPr>
            <a:r>
              <a:rPr lang="en-US" sz="1800" b="1"/>
              <a:t>Knowledge </a:t>
            </a:r>
            <a:r>
              <a:rPr lang="en-US" sz="1800"/>
              <a:t>of </a:t>
            </a:r>
            <a:r>
              <a:rPr lang="en-US" sz="1800" b="1"/>
              <a:t>data processing tools </a:t>
            </a:r>
            <a:r>
              <a:rPr lang="en-US" sz="1800"/>
              <a:t>is required</a:t>
            </a:r>
            <a:endParaRPr/>
          </a:p>
          <a:p>
            <a:pPr lvl="1">
              <a:lnSpc>
                <a:spcPct val="150000"/>
              </a:lnSpc>
              <a:defRPr/>
            </a:pPr>
            <a:r>
              <a:rPr lang="en-US" sz="1800" b="1"/>
              <a:t>Computer clusters </a:t>
            </a:r>
            <a:r>
              <a:rPr lang="en-US" sz="1800"/>
              <a:t>and </a:t>
            </a:r>
            <a:r>
              <a:rPr lang="en-US" sz="1800" b="1"/>
              <a:t>high memory </a:t>
            </a:r>
            <a:r>
              <a:rPr lang="en-US" sz="1800"/>
              <a:t>machines are required</a:t>
            </a:r>
            <a:endParaRPr/>
          </a:p>
          <a:p>
            <a:pPr lvl="1">
              <a:lnSpc>
                <a:spcPct val="150000"/>
              </a:lnSpc>
              <a:defRPr/>
            </a:pPr>
            <a:r>
              <a:rPr lang="en-US" sz="1800" b="1"/>
              <a:t>User friendly visualizations </a:t>
            </a:r>
            <a:r>
              <a:rPr lang="en-US" sz="1800"/>
              <a:t>are necessary to explore genomic features across multiple species</a:t>
            </a:r>
            <a:endParaRPr/>
          </a:p>
          <a:p>
            <a:pPr lvl="1">
              <a:lnSpc>
                <a:spcPct val="150000"/>
              </a:lnSpc>
              <a:defRPr/>
            </a:pPr>
            <a:r>
              <a:rPr lang="en-US" sz="1800" b="1"/>
              <a:t>Limited access </a:t>
            </a:r>
            <a:r>
              <a:rPr lang="en-US" sz="1800"/>
              <a:t>to high quality comparative genomics information</a:t>
            </a:r>
            <a:endParaRPr lang="en-US" sz="1800" b="1"/>
          </a:p>
          <a:p>
            <a:pPr>
              <a:lnSpc>
                <a:spcPct val="150000"/>
              </a:lnSpc>
              <a:defRPr/>
            </a:pPr>
            <a:endParaRPr lang="en-US" sz="1800"/>
          </a:p>
          <a:p>
            <a:pPr>
              <a:lnSpc>
                <a:spcPct val="150000"/>
              </a:lnSpc>
              <a:defRPr/>
            </a:pPr>
            <a:endParaRPr lang="nl-BE"/>
          </a:p>
        </p:txBody>
      </p:sp>
      <p:sp>
        <p:nvSpPr>
          <p:cNvPr id="4" name="Slide Number Placeholder 3"/>
          <p:cNvSpPr>
            <a:spLocks noGrp="1"/>
          </p:cNvSpPr>
          <p:nvPr>
            <p:ph type="sldNum" sz="quarter" idx="13"/>
          </p:nvPr>
        </p:nvSpPr>
        <p:spPr bwMode="auto"/>
        <p:txBody>
          <a:bodyPr/>
          <a:lstStyle/>
          <a:p>
            <a:pPr>
              <a:defRPr/>
            </a:pPr>
            <a:fld id="{7FF718FE-0A63-4350-8613-4EA9944B22F5}" type="slidenum">
              <a:rPr lang="nl-BE"/>
              <a:t>3</a:t>
            </a:fld>
            <a:endParaRPr lang="nl-BE"/>
          </a:p>
        </p:txBody>
      </p:sp>
      <p:pic>
        <p:nvPicPr>
          <p:cNvPr id="10" name="Picture 2"/>
          <p:cNvPicPr>
            <a:picLocks noChangeAspect="1" noChangeArrowheads="1"/>
          </p:cNvPicPr>
          <p:nvPr/>
        </p:nvPicPr>
        <p:blipFill>
          <a:blip r:embed="rId3"/>
          <a:stretch/>
        </p:blipFill>
        <p:spPr bwMode="auto">
          <a:xfrm>
            <a:off x="6998198" y="3721768"/>
            <a:ext cx="1659570" cy="2463715"/>
          </a:xfrm>
          <a:prstGeom prst="rect">
            <a:avLst/>
          </a:prstGeom>
          <a:noFill/>
          <a:ln>
            <a:noFill/>
          </a:ln>
          <a:effectLst/>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4" name="Slide Number Placeholder 3"/>
          <p:cNvSpPr>
            <a:spLocks noGrp="1"/>
          </p:cNvSpPr>
          <p:nvPr>
            <p:ph type="sldNum" sz="quarter" idx="13"/>
          </p:nvPr>
        </p:nvSpPr>
        <p:spPr bwMode="auto"/>
        <p:txBody>
          <a:bodyPr/>
          <a:lstStyle/>
          <a:p>
            <a:pPr>
              <a:defRPr/>
            </a:pPr>
            <a:fld id="{7FF718FE-0A63-4350-8613-4EA9944B22F5}" type="slidenum">
              <a:rPr lang="nl-BE"/>
              <a:t>4</a:t>
            </a:fld>
            <a:endParaRPr lang="nl-BE"/>
          </a:p>
        </p:txBody>
      </p:sp>
      <p:pic>
        <p:nvPicPr>
          <p:cNvPr id="3" name="Picture 2"/>
          <p:cNvPicPr>
            <a:picLocks noChangeAspect="1"/>
          </p:cNvPicPr>
          <p:nvPr/>
        </p:nvPicPr>
        <p:blipFill>
          <a:blip r:embed="rId3"/>
          <a:stretch/>
        </p:blipFill>
        <p:spPr bwMode="auto">
          <a:xfrm>
            <a:off x="357037" y="270804"/>
            <a:ext cx="8545256" cy="5744868"/>
          </a:xfrm>
          <a:prstGeom prst="rect">
            <a:avLst/>
          </a:prstGeom>
        </p:spPr>
      </p:pic>
      <p:sp>
        <p:nvSpPr>
          <p:cNvPr id="7" name="Rounded Rectangle 6"/>
          <p:cNvSpPr/>
          <p:nvPr/>
        </p:nvSpPr>
        <p:spPr bwMode="auto">
          <a:xfrm>
            <a:off x="1695624" y="5924191"/>
            <a:ext cx="5319575" cy="881101"/>
          </a:xfrm>
          <a:prstGeom prst="roundRect">
            <a:avLst>
              <a:gd name="adj" fmla="val 1666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nl-BE" sz="2000" b="1">
                <a:solidFill>
                  <a:schemeClr val="bg1">
                    <a:lumMod val="95000"/>
                  </a:schemeClr>
                </a:solidFill>
                <a:latin typeface="Arial"/>
                <a:cs typeface="Arial"/>
              </a:rPr>
              <a:t>https://www.vandepoelelab.be/plaza/</a:t>
            </a:r>
            <a:endParaRPr lang="nl-BE" sz="2000" b="1">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4" name="Slide Number Placeholder 3"/>
          <p:cNvSpPr>
            <a:spLocks noGrp="1"/>
          </p:cNvSpPr>
          <p:nvPr>
            <p:ph type="sldNum" sz="quarter" idx="13"/>
          </p:nvPr>
        </p:nvSpPr>
        <p:spPr bwMode="auto"/>
        <p:txBody>
          <a:bodyPr/>
          <a:lstStyle/>
          <a:p>
            <a:pPr>
              <a:defRPr/>
            </a:pPr>
            <a:fld id="{7FF718FE-0A63-4350-8613-4EA9944B22F5}" type="slidenum">
              <a:rPr lang="nl-BE"/>
              <a:t>5</a:t>
            </a:fld>
            <a:endParaRPr lang="nl-BE"/>
          </a:p>
        </p:txBody>
      </p:sp>
      <p:pic>
        <p:nvPicPr>
          <p:cNvPr id="3" name="Picture 2"/>
          <p:cNvPicPr>
            <a:picLocks noChangeAspect="1"/>
          </p:cNvPicPr>
          <p:nvPr/>
        </p:nvPicPr>
        <p:blipFill>
          <a:blip r:embed="rId3"/>
          <a:stretch/>
        </p:blipFill>
        <p:spPr bwMode="auto">
          <a:xfrm>
            <a:off x="357037" y="270804"/>
            <a:ext cx="8545256" cy="5744868"/>
          </a:xfrm>
          <a:prstGeom prst="rect">
            <a:avLst/>
          </a:prstGeom>
        </p:spPr>
      </p:pic>
      <p:sp>
        <p:nvSpPr>
          <p:cNvPr id="6" name="Rounded Rectangle 5"/>
          <p:cNvSpPr/>
          <p:nvPr/>
        </p:nvSpPr>
        <p:spPr bwMode="auto">
          <a:xfrm flipH="1">
            <a:off x="502507" y="2701986"/>
            <a:ext cx="2825578" cy="1598165"/>
          </a:xfrm>
          <a:prstGeom prst="roundRect">
            <a:avLst>
              <a:gd name="adj" fmla="val 16667"/>
            </a:avLst>
          </a:prstGeom>
          <a:noFill/>
          <a:ln w="5080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nl-BE"/>
          </a:p>
        </p:txBody>
      </p:sp>
      <p:sp>
        <p:nvSpPr>
          <p:cNvPr id="8" name="TextBox 7"/>
          <p:cNvSpPr txBox="1"/>
          <p:nvPr/>
        </p:nvSpPr>
        <p:spPr bwMode="auto">
          <a:xfrm>
            <a:off x="203899" y="2012708"/>
            <a:ext cx="3739422" cy="369332"/>
          </a:xfrm>
          <a:prstGeom prst="rect">
            <a:avLst/>
          </a:prstGeom>
          <a:noFill/>
        </p:spPr>
        <p:txBody>
          <a:bodyPr wrap="none" rtlCol="0">
            <a:spAutoFit/>
          </a:bodyPr>
          <a:lstStyle/>
          <a:p>
            <a:pPr>
              <a:defRPr/>
            </a:pPr>
            <a:r>
              <a:rPr lang="en-US" b="1">
                <a:solidFill>
                  <a:schemeClr val="accent3"/>
                </a:solidFill>
              </a:rPr>
              <a:t>Version we will use in this workshop</a:t>
            </a:r>
            <a:endParaRPr lang="nl-BE" b="1">
              <a:solidFill>
                <a:schemeClr val="accent3"/>
              </a:solidFill>
            </a:endParaRPr>
          </a:p>
        </p:txBody>
      </p:sp>
      <p:sp>
        <p:nvSpPr>
          <p:cNvPr id="7" name="Rounded Rectangle 6"/>
          <p:cNvSpPr/>
          <p:nvPr/>
        </p:nvSpPr>
        <p:spPr bwMode="auto">
          <a:xfrm>
            <a:off x="1779376" y="6015672"/>
            <a:ext cx="5319575" cy="881101"/>
          </a:xfrm>
          <a:prstGeom prst="roundRect">
            <a:avLst>
              <a:gd name="adj" fmla="val 1666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nl-BE" sz="2000" b="1">
                <a:solidFill>
                  <a:schemeClr val="bg1">
                    <a:lumMod val="95000"/>
                  </a:schemeClr>
                </a:solidFill>
                <a:latin typeface="Arial"/>
                <a:cs typeface="Arial"/>
              </a:rPr>
              <a:t>https://www.vandepoelelab.be/plaza/</a:t>
            </a:r>
            <a:endParaRPr lang="nl-BE" sz="2000" b="1">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PLAZA instance finder</a:t>
            </a:r>
            <a:endParaRPr lang="nl-BE"/>
          </a:p>
        </p:txBody>
      </p:sp>
      <p:pic>
        <p:nvPicPr>
          <p:cNvPr id="5" name="Content Placeholder 4"/>
          <p:cNvPicPr>
            <a:picLocks noChangeAspect="1" noGrp="1"/>
          </p:cNvPicPr>
          <p:nvPr>
            <p:ph idx="1"/>
          </p:nvPr>
        </p:nvPicPr>
        <p:blipFill>
          <a:blip r:embed="rId3"/>
          <a:stretch/>
        </p:blipFill>
        <p:spPr bwMode="auto">
          <a:xfrm>
            <a:off x="457200" y="1417639"/>
            <a:ext cx="5192725" cy="4093476"/>
          </a:xfrm>
          <a:prstGeom prst="rect">
            <a:avLst/>
          </a:prstGeom>
        </p:spPr>
      </p:pic>
      <p:sp>
        <p:nvSpPr>
          <p:cNvPr id="4" name="Slide Number Placeholder 3"/>
          <p:cNvSpPr>
            <a:spLocks noGrp="1"/>
          </p:cNvSpPr>
          <p:nvPr>
            <p:ph type="sldNum" sz="quarter" idx="13"/>
          </p:nvPr>
        </p:nvSpPr>
        <p:spPr bwMode="auto"/>
        <p:txBody>
          <a:bodyPr/>
          <a:lstStyle/>
          <a:p>
            <a:pPr>
              <a:defRPr/>
            </a:pPr>
            <a:fld id="{7FF718FE-0A63-4350-8613-4EA9944B22F5}" type="slidenum">
              <a:rPr lang="nl-BE"/>
              <a:t>6</a:t>
            </a:fld>
            <a:endParaRPr lang="nl-BE"/>
          </a:p>
        </p:txBody>
      </p:sp>
      <p:sp>
        <p:nvSpPr>
          <p:cNvPr id="6" name="TextBox 5"/>
          <p:cNvSpPr txBox="1"/>
          <p:nvPr/>
        </p:nvSpPr>
        <p:spPr bwMode="auto">
          <a:xfrm>
            <a:off x="5649924" y="1417639"/>
            <a:ext cx="3494075" cy="3693319"/>
          </a:xfrm>
          <a:prstGeom prst="rect">
            <a:avLst/>
          </a:prstGeom>
          <a:noFill/>
        </p:spPr>
        <p:txBody>
          <a:bodyPr wrap="square" rtlCol="0">
            <a:spAutoFit/>
          </a:bodyPr>
          <a:lstStyle/>
          <a:p>
            <a:pPr>
              <a:defRPr/>
            </a:pPr>
            <a:r>
              <a:rPr lang="en-US" b="1" u="sng"/>
              <a:t>Problem</a:t>
            </a:r>
            <a:endParaRPr/>
          </a:p>
          <a:p>
            <a:pPr marL="285750" indent="-285750">
              <a:buFont typeface="Arial"/>
              <a:buChar char="•"/>
              <a:defRPr/>
            </a:pPr>
            <a:r>
              <a:rPr lang="en-US"/>
              <a:t>Multiple genome versions of the same species are available (assembly/annotation)</a:t>
            </a:r>
            <a:endParaRPr/>
          </a:p>
          <a:p>
            <a:pPr marL="285750" indent="-285750">
              <a:buFont typeface="Arial"/>
              <a:buChar char="•"/>
              <a:defRPr/>
            </a:pPr>
            <a:r>
              <a:rPr lang="en-US"/>
              <a:t>Multiple PLAZA instances are available</a:t>
            </a:r>
            <a:endParaRPr/>
          </a:p>
          <a:p>
            <a:pPr marL="285750" indent="-285750">
              <a:buFont typeface="Arial"/>
              <a:buChar char="•"/>
              <a:defRPr/>
            </a:pPr>
            <a:endParaRPr lang="en-US"/>
          </a:p>
          <a:p>
            <a:pPr>
              <a:defRPr/>
            </a:pPr>
            <a:r>
              <a:rPr lang="en-US"/>
              <a:t> In which PLAZA instance is my species of interest present?</a:t>
            </a:r>
            <a:endParaRPr/>
          </a:p>
          <a:p>
            <a:pPr>
              <a:defRPr/>
            </a:pPr>
            <a:endParaRPr lang="en-US"/>
          </a:p>
          <a:p>
            <a:pPr>
              <a:defRPr/>
            </a:pPr>
            <a:r>
              <a:rPr lang="en-US"/>
              <a:t> Use the Species Instance Finder</a:t>
            </a:r>
            <a:endParaRPr lang="en-US"/>
          </a:p>
          <a:p>
            <a:pPr>
              <a:defRPr/>
            </a:pPr>
            <a:endParaRPr lang="en-US" b="1" u="sng"/>
          </a:p>
          <a:p>
            <a:pPr>
              <a:defRPr/>
            </a:pPr>
            <a:endParaRPr lang="nl-BE" b="1" u="sng"/>
          </a:p>
        </p:txBody>
      </p:sp>
      <p:sp>
        <p:nvSpPr>
          <p:cNvPr id="7" name="Rectangle 6"/>
          <p:cNvSpPr/>
          <p:nvPr/>
        </p:nvSpPr>
        <p:spPr bwMode="auto">
          <a:xfrm>
            <a:off x="4020065" y="1293341"/>
            <a:ext cx="1713470" cy="535459"/>
          </a:xfrm>
          <a:prstGeom prst="rect">
            <a:avLst/>
          </a:prstGeom>
          <a:noFill/>
          <a:ln w="3810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nl-BE"/>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pic>
        <p:nvPicPr>
          <p:cNvPr id="7" name="Content Placeholder 6"/>
          <p:cNvPicPr>
            <a:picLocks noChangeAspect="1" noGrp="1"/>
          </p:cNvPicPr>
          <p:nvPr>
            <p:ph idx="1"/>
          </p:nvPr>
        </p:nvPicPr>
        <p:blipFill>
          <a:blip r:embed="rId3"/>
          <a:stretch/>
        </p:blipFill>
        <p:spPr bwMode="auto">
          <a:xfrm>
            <a:off x="1366598" y="1698231"/>
            <a:ext cx="6598506" cy="3782220"/>
          </a:xfrm>
          <a:prstGeom prst="rect">
            <a:avLst/>
          </a:prstGeom>
        </p:spPr>
      </p:pic>
      <p:sp>
        <p:nvSpPr>
          <p:cNvPr id="2" name="Title 1"/>
          <p:cNvSpPr>
            <a:spLocks noGrp="1"/>
          </p:cNvSpPr>
          <p:nvPr>
            <p:ph type="title"/>
          </p:nvPr>
        </p:nvSpPr>
        <p:spPr bwMode="auto"/>
        <p:txBody>
          <a:bodyPr/>
          <a:lstStyle/>
          <a:p>
            <a:pPr>
              <a:defRPr/>
            </a:pPr>
            <a:r>
              <a:rPr lang="en-US" sz="3200"/>
              <a:t>PLAZA Instance Main Page</a:t>
            </a:r>
            <a:endParaRPr lang="nl-BE" sz="3200"/>
          </a:p>
        </p:txBody>
      </p:sp>
      <p:sp>
        <p:nvSpPr>
          <p:cNvPr id="4" name="Slide Number Placeholder 3"/>
          <p:cNvSpPr>
            <a:spLocks noGrp="1"/>
          </p:cNvSpPr>
          <p:nvPr>
            <p:ph type="sldNum" sz="quarter" idx="13"/>
          </p:nvPr>
        </p:nvSpPr>
        <p:spPr bwMode="auto"/>
        <p:txBody>
          <a:bodyPr/>
          <a:lstStyle/>
          <a:p>
            <a:pPr>
              <a:defRPr/>
            </a:pPr>
            <a:fld id="{7FF718FE-0A63-4350-8613-4EA9944B22F5}" type="slidenum">
              <a:rPr lang="nl-BE"/>
              <a:t>7</a:t>
            </a:fld>
            <a:endParaRPr lang="nl-BE"/>
          </a:p>
        </p:txBody>
      </p:sp>
      <p:sp>
        <p:nvSpPr>
          <p:cNvPr id="5" name="Rectangle 4"/>
          <p:cNvSpPr/>
          <p:nvPr/>
        </p:nvSpPr>
        <p:spPr bwMode="auto">
          <a:xfrm>
            <a:off x="7282639" y="1930382"/>
            <a:ext cx="759111" cy="297154"/>
          </a:xfrm>
          <a:prstGeom prst="rect">
            <a:avLst/>
          </a:prstGeom>
          <a:noFill/>
          <a:ln w="19050">
            <a:solidFill>
              <a:srgbClr val="FF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defRPr/>
            </a:pPr>
            <a:endParaRPr lang="nl-BE"/>
          </a:p>
        </p:txBody>
      </p:sp>
      <p:sp>
        <p:nvSpPr>
          <p:cNvPr id="9" name="Rectangle 8"/>
          <p:cNvSpPr/>
          <p:nvPr/>
        </p:nvSpPr>
        <p:spPr bwMode="auto">
          <a:xfrm>
            <a:off x="4014041" y="1892756"/>
            <a:ext cx="2519398" cy="263704"/>
          </a:xfrm>
          <a:prstGeom prst="rect">
            <a:avLst/>
          </a:prstGeom>
          <a:noFill/>
          <a:ln w="19050">
            <a:solidFill>
              <a:srgbClr val="FF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defRPr/>
            </a:pPr>
            <a:endParaRPr lang="nl-BE"/>
          </a:p>
        </p:txBody>
      </p:sp>
      <p:sp>
        <p:nvSpPr>
          <p:cNvPr id="10" name="Rectangle 9"/>
          <p:cNvSpPr/>
          <p:nvPr/>
        </p:nvSpPr>
        <p:spPr bwMode="auto">
          <a:xfrm>
            <a:off x="2381452" y="1856857"/>
            <a:ext cx="883388" cy="386668"/>
          </a:xfrm>
          <a:prstGeom prst="rect">
            <a:avLst/>
          </a:prstGeom>
          <a:noFill/>
          <a:ln w="19050">
            <a:solidFill>
              <a:srgbClr val="FF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defRPr/>
            </a:pPr>
            <a:endParaRPr lang="nl-BE"/>
          </a:p>
        </p:txBody>
      </p:sp>
      <p:sp>
        <p:nvSpPr>
          <p:cNvPr id="11" name="Rectangle 10"/>
          <p:cNvSpPr/>
          <p:nvPr/>
        </p:nvSpPr>
        <p:spPr bwMode="auto">
          <a:xfrm>
            <a:off x="2070100" y="1856857"/>
            <a:ext cx="273566" cy="386668"/>
          </a:xfrm>
          <a:prstGeom prst="rect">
            <a:avLst/>
          </a:prstGeom>
          <a:noFill/>
          <a:ln w="19050">
            <a:solidFill>
              <a:srgbClr val="FF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defRPr/>
            </a:pPr>
            <a:endParaRPr lang="nl-BE"/>
          </a:p>
        </p:txBody>
      </p:sp>
      <p:sp>
        <p:nvSpPr>
          <p:cNvPr id="12" name="Rectangle 11"/>
          <p:cNvSpPr/>
          <p:nvPr/>
        </p:nvSpPr>
        <p:spPr bwMode="auto">
          <a:xfrm>
            <a:off x="3594797" y="2226366"/>
            <a:ext cx="3648611" cy="3660556"/>
          </a:xfrm>
          <a:prstGeom prst="rect">
            <a:avLst/>
          </a:prstGeom>
          <a:noFill/>
          <a:ln w="19050">
            <a:solidFill>
              <a:srgbClr val="FF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defRPr/>
            </a:pPr>
            <a:endParaRPr lang="nl-BE"/>
          </a:p>
        </p:txBody>
      </p:sp>
      <p:sp>
        <p:nvSpPr>
          <p:cNvPr id="6" name="Rounded Rectangle 5"/>
          <p:cNvSpPr/>
          <p:nvPr/>
        </p:nvSpPr>
        <p:spPr bwMode="auto">
          <a:xfrm>
            <a:off x="115467" y="4830547"/>
            <a:ext cx="1443392" cy="649903"/>
          </a:xfrm>
          <a:prstGeom prst="roundRect">
            <a:avLst>
              <a:gd name="adj" fmla="val 16667"/>
            </a:avLst>
          </a:prstGeom>
          <a:ln>
            <a:solidFill>
              <a:srgbClr val="FF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defRPr/>
            </a:pPr>
            <a:r>
              <a:rPr lang="en-US" sz="1400">
                <a:solidFill>
                  <a:schemeClr val="tx1"/>
                </a:solidFill>
              </a:rPr>
              <a:t>Tools and Visualizations</a:t>
            </a:r>
            <a:endParaRPr lang="nl-BE" sz="1400">
              <a:solidFill>
                <a:schemeClr val="tx1"/>
              </a:solidFill>
            </a:endParaRPr>
          </a:p>
        </p:txBody>
      </p:sp>
      <p:sp>
        <p:nvSpPr>
          <p:cNvPr id="14" name="Rounded Rectangle 13"/>
          <p:cNvSpPr/>
          <p:nvPr/>
        </p:nvSpPr>
        <p:spPr bwMode="auto">
          <a:xfrm>
            <a:off x="19337" y="3069412"/>
            <a:ext cx="1443392" cy="649903"/>
          </a:xfrm>
          <a:prstGeom prst="roundRect">
            <a:avLst>
              <a:gd name="adj" fmla="val 16667"/>
            </a:avLst>
          </a:prstGeom>
          <a:ln>
            <a:solidFill>
              <a:srgbClr val="FF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defRPr/>
            </a:pPr>
            <a:r>
              <a:rPr lang="en-US" sz="1400">
                <a:solidFill>
                  <a:schemeClr val="tx1"/>
                </a:solidFill>
              </a:rPr>
              <a:t>Data overview and downloads</a:t>
            </a:r>
            <a:endParaRPr lang="nl-BE" sz="1400">
              <a:solidFill>
                <a:schemeClr val="tx1"/>
              </a:solidFill>
            </a:endParaRPr>
          </a:p>
        </p:txBody>
      </p:sp>
      <p:sp>
        <p:nvSpPr>
          <p:cNvPr id="15" name="Rounded Rectangle 14"/>
          <p:cNvSpPr/>
          <p:nvPr/>
        </p:nvSpPr>
        <p:spPr bwMode="auto">
          <a:xfrm>
            <a:off x="7629234" y="4573826"/>
            <a:ext cx="1443392" cy="649903"/>
          </a:xfrm>
          <a:prstGeom prst="roundRect">
            <a:avLst>
              <a:gd name="adj" fmla="val 16667"/>
            </a:avLst>
          </a:prstGeom>
          <a:ln>
            <a:solidFill>
              <a:srgbClr val="FF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defRPr/>
            </a:pPr>
            <a:r>
              <a:rPr lang="en-US" sz="1400">
                <a:solidFill>
                  <a:schemeClr val="tx1"/>
                </a:solidFill>
              </a:rPr>
              <a:t>Available Species</a:t>
            </a:r>
            <a:endParaRPr lang="nl-BE" sz="1400">
              <a:solidFill>
                <a:schemeClr val="tx1"/>
              </a:solidFill>
            </a:endParaRPr>
          </a:p>
        </p:txBody>
      </p:sp>
      <p:sp>
        <p:nvSpPr>
          <p:cNvPr id="16" name="Rounded Rectangle 15"/>
          <p:cNvSpPr/>
          <p:nvPr/>
        </p:nvSpPr>
        <p:spPr bwMode="auto">
          <a:xfrm>
            <a:off x="7662194" y="3012512"/>
            <a:ext cx="1443392" cy="649903"/>
          </a:xfrm>
          <a:prstGeom prst="roundRect">
            <a:avLst>
              <a:gd name="adj" fmla="val 16667"/>
            </a:avLst>
          </a:prstGeom>
          <a:ln>
            <a:solidFill>
              <a:srgbClr val="FF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defRPr/>
            </a:pPr>
            <a:r>
              <a:rPr lang="en-US" sz="1400">
                <a:solidFill>
                  <a:schemeClr val="tx1"/>
                </a:solidFill>
              </a:rPr>
              <a:t>Authentication</a:t>
            </a:r>
            <a:r>
              <a:rPr lang="nl-BE" sz="1400">
                <a:solidFill>
                  <a:schemeClr val="tx1"/>
                </a:solidFill>
              </a:rPr>
              <a:t> </a:t>
            </a:r>
            <a:r>
              <a:rPr lang="nl-BE" sz="1400">
                <a:solidFill>
                  <a:schemeClr val="tx1"/>
                </a:solidFill>
              </a:rPr>
              <a:t>for workbench</a:t>
            </a:r>
            <a:endParaRPr lang="en-US" sz="1400">
              <a:solidFill>
                <a:schemeClr val="tx1"/>
              </a:solidFill>
            </a:endParaRPr>
          </a:p>
        </p:txBody>
      </p:sp>
      <p:sp>
        <p:nvSpPr>
          <p:cNvPr id="17" name="Rounded Rectangle 16"/>
          <p:cNvSpPr/>
          <p:nvPr/>
        </p:nvSpPr>
        <p:spPr bwMode="auto">
          <a:xfrm>
            <a:off x="4002228" y="1083366"/>
            <a:ext cx="2549236" cy="539067"/>
          </a:xfrm>
          <a:prstGeom prst="roundRect">
            <a:avLst>
              <a:gd name="adj" fmla="val 16667"/>
            </a:avLst>
          </a:prstGeom>
          <a:ln>
            <a:solidFill>
              <a:srgbClr val="FF0000"/>
            </a:solidFill>
          </a:ln>
        </p:spPr>
        <p:style>
          <a:lnRef idx="1">
            <a:schemeClr val="accent6"/>
          </a:lnRef>
          <a:fillRef idx="3">
            <a:schemeClr val="accent6"/>
          </a:fillRef>
          <a:effectRef idx="2">
            <a:schemeClr val="accent6"/>
          </a:effectRef>
          <a:fontRef idx="minor">
            <a:schemeClr val="lt1"/>
          </a:fontRef>
        </p:style>
        <p:txBody>
          <a:bodyPr rtlCol="0" anchor="ctr"/>
          <a:lstStyle/>
          <a:p>
            <a:pPr algn="ctr">
              <a:defRPr/>
            </a:pPr>
            <a:r>
              <a:rPr lang="en-US" sz="1400">
                <a:solidFill>
                  <a:schemeClr val="tx1"/>
                </a:solidFill>
              </a:rPr>
              <a:t>Search bar</a:t>
            </a:r>
            <a:endParaRPr lang="nl-BE" sz="1400">
              <a:solidFill>
                <a:schemeClr val="tx1"/>
              </a:solidFill>
            </a:endParaRPr>
          </a:p>
        </p:txBody>
      </p:sp>
      <p:cxnSp>
        <p:nvCxnSpPr>
          <p:cNvPr id="8" name="Straight Arrow Connector 7"/>
          <p:cNvCxnSpPr>
            <a:cxnSpLocks/>
            <a:stCxn id="11" idx="1"/>
            <a:endCxn id="14" idx="0"/>
          </p:cNvCxnSpPr>
          <p:nvPr/>
        </p:nvCxnSpPr>
        <p:spPr bwMode="auto">
          <a:xfrm flipH="1">
            <a:off x="741033" y="2050191"/>
            <a:ext cx="1329067" cy="101922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cxnSpLocks/>
            <a:stCxn id="10" idx="2"/>
            <a:endCxn id="6" idx="3"/>
          </p:cNvCxnSpPr>
          <p:nvPr/>
        </p:nvCxnSpPr>
        <p:spPr bwMode="auto">
          <a:xfrm flipH="1">
            <a:off x="1558859" y="2243525"/>
            <a:ext cx="1264287" cy="291197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cxnSpLocks/>
            <a:stCxn id="9" idx="0"/>
            <a:endCxn id="17" idx="2"/>
          </p:cNvCxnSpPr>
          <p:nvPr/>
        </p:nvCxnSpPr>
        <p:spPr bwMode="auto">
          <a:xfrm flipV="1">
            <a:off x="5273740" y="1622433"/>
            <a:ext cx="3106" cy="270323"/>
          </a:xfrm>
          <a:prstGeom prst="straightConnector1">
            <a:avLst/>
          </a:prstGeom>
          <a:ln>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cxnSpLocks/>
            <a:endCxn id="15" idx="0"/>
          </p:cNvCxnSpPr>
          <p:nvPr/>
        </p:nvCxnSpPr>
        <p:spPr bwMode="auto">
          <a:xfrm>
            <a:off x="7282639" y="3784636"/>
            <a:ext cx="1068291" cy="78919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cxnSpLocks/>
            <a:stCxn id="5" idx="2"/>
            <a:endCxn id="16" idx="0"/>
          </p:cNvCxnSpPr>
          <p:nvPr/>
        </p:nvCxnSpPr>
        <p:spPr bwMode="auto">
          <a:xfrm>
            <a:off x="7662195" y="2227536"/>
            <a:ext cx="721695" cy="78497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Data Overview</a:t>
            </a:r>
            <a:endParaRPr lang="nl-BE"/>
          </a:p>
        </p:txBody>
      </p:sp>
      <p:pic>
        <p:nvPicPr>
          <p:cNvPr id="5" name="Content Placeholder 4"/>
          <p:cNvPicPr>
            <a:picLocks noChangeAspect="1" noGrp="1"/>
          </p:cNvPicPr>
          <p:nvPr>
            <p:ph idx="1"/>
          </p:nvPr>
        </p:nvPicPr>
        <p:blipFill>
          <a:blip r:embed="rId3"/>
          <a:stretch/>
        </p:blipFill>
        <p:spPr bwMode="auto">
          <a:xfrm>
            <a:off x="457200" y="1746497"/>
            <a:ext cx="8229600" cy="2842676"/>
          </a:xfrm>
          <a:prstGeom prst="rect">
            <a:avLst/>
          </a:prstGeom>
        </p:spPr>
      </p:pic>
      <p:sp>
        <p:nvSpPr>
          <p:cNvPr id="4" name="Slide Number Placeholder 3"/>
          <p:cNvSpPr>
            <a:spLocks noGrp="1"/>
          </p:cNvSpPr>
          <p:nvPr>
            <p:ph type="sldNum" sz="quarter" idx="13"/>
          </p:nvPr>
        </p:nvSpPr>
        <p:spPr bwMode="auto"/>
        <p:txBody>
          <a:bodyPr/>
          <a:lstStyle/>
          <a:p>
            <a:pPr>
              <a:defRPr/>
            </a:pPr>
            <a:fld id="{7FF718FE-0A63-4350-8613-4EA9944B22F5}" type="slidenum">
              <a:rPr lang="nl-BE"/>
              <a:t>8</a:t>
            </a:fld>
            <a:endParaRPr lang="nl-BE"/>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Data Downloads</a:t>
            </a:r>
            <a:endParaRPr lang="nl-BE"/>
          </a:p>
        </p:txBody>
      </p:sp>
      <p:pic>
        <p:nvPicPr>
          <p:cNvPr id="5" name="Content Placeholder 4"/>
          <p:cNvPicPr>
            <a:picLocks noChangeAspect="1" noGrp="1"/>
          </p:cNvPicPr>
          <p:nvPr>
            <p:ph idx="1"/>
          </p:nvPr>
        </p:nvPicPr>
        <p:blipFill>
          <a:blip r:embed="rId3"/>
          <a:stretch/>
        </p:blipFill>
        <p:spPr bwMode="auto">
          <a:xfrm>
            <a:off x="226146" y="1756720"/>
            <a:ext cx="6001660" cy="3548454"/>
          </a:xfrm>
          <a:prstGeom prst="rect">
            <a:avLst/>
          </a:prstGeom>
        </p:spPr>
      </p:pic>
      <p:sp>
        <p:nvSpPr>
          <p:cNvPr id="4" name="Slide Number Placeholder 3"/>
          <p:cNvSpPr>
            <a:spLocks noGrp="1"/>
          </p:cNvSpPr>
          <p:nvPr>
            <p:ph type="sldNum" sz="quarter" idx="13"/>
          </p:nvPr>
        </p:nvSpPr>
        <p:spPr bwMode="auto"/>
        <p:txBody>
          <a:bodyPr/>
          <a:lstStyle/>
          <a:p>
            <a:pPr>
              <a:defRPr/>
            </a:pPr>
            <a:fld id="{7FF718FE-0A63-4350-8613-4EA9944B22F5}" type="slidenum">
              <a:rPr lang="nl-BE"/>
              <a:t>9</a:t>
            </a:fld>
            <a:endParaRPr lang="nl-BE"/>
          </a:p>
        </p:txBody>
      </p:sp>
      <p:sp>
        <p:nvSpPr>
          <p:cNvPr id="6" name="TextBox 5"/>
          <p:cNvSpPr txBox="1"/>
          <p:nvPr/>
        </p:nvSpPr>
        <p:spPr bwMode="auto">
          <a:xfrm>
            <a:off x="6227806" y="2001794"/>
            <a:ext cx="2842053" cy="1200329"/>
          </a:xfrm>
          <a:prstGeom prst="rect">
            <a:avLst/>
          </a:prstGeom>
          <a:noFill/>
        </p:spPr>
        <p:txBody>
          <a:bodyPr wrap="square" rtlCol="0">
            <a:spAutoFit/>
          </a:bodyPr>
          <a:lstStyle/>
          <a:p>
            <a:pPr marL="285750" indent="-285750">
              <a:buFont typeface="Arial"/>
              <a:buChar char="•"/>
              <a:defRPr/>
            </a:pPr>
            <a:r>
              <a:rPr lang="en-US"/>
              <a:t>Content organized per: </a:t>
            </a:r>
            <a:endParaRPr/>
          </a:p>
          <a:p>
            <a:pPr marL="800100" lvl="1" indent="-342900">
              <a:buFont typeface="+mj-lt"/>
              <a:buAutoNum type="arabicPeriod"/>
              <a:defRPr/>
            </a:pPr>
            <a:r>
              <a:rPr lang="en-US"/>
              <a:t>Data type</a:t>
            </a:r>
            <a:endParaRPr/>
          </a:p>
          <a:p>
            <a:pPr marL="800100" lvl="1" indent="-342900">
              <a:buFont typeface="+mj-lt"/>
              <a:buAutoNum type="arabicPeriod"/>
              <a:defRPr/>
            </a:pPr>
            <a:r>
              <a:rPr lang="en-US"/>
              <a:t>Species</a:t>
            </a:r>
            <a:endParaRPr/>
          </a:p>
          <a:p>
            <a:pPr marL="800100" lvl="1" indent="-342900">
              <a:buFont typeface="+mj-lt"/>
              <a:buAutoNum type="arabicPeriod"/>
              <a:defRPr/>
            </a:pPr>
            <a:r>
              <a:rPr lang="en-US"/>
              <a:t>Isoform-selection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sz="3200"/>
              <a:t>PLAZA Workbench</a:t>
            </a:r>
            <a:endParaRPr lang="nl-BE" sz="3200"/>
          </a:p>
        </p:txBody>
      </p:sp>
      <p:sp>
        <p:nvSpPr>
          <p:cNvPr id="3" name="Content Placeholder 2"/>
          <p:cNvSpPr>
            <a:spLocks noGrp="1"/>
          </p:cNvSpPr>
          <p:nvPr>
            <p:ph idx="1"/>
          </p:nvPr>
        </p:nvSpPr>
        <p:spPr bwMode="auto">
          <a:xfrm>
            <a:off x="457200" y="1223211"/>
            <a:ext cx="8229600" cy="2273967"/>
          </a:xfrm>
        </p:spPr>
        <p:txBody>
          <a:bodyPr/>
          <a:lstStyle/>
          <a:p>
            <a:pPr>
              <a:defRPr/>
            </a:pPr>
            <a:r>
              <a:rPr lang="en-US" sz="2000">
                <a:solidFill>
                  <a:schemeClr val="tx2"/>
                </a:solidFill>
                <a:latin typeface="Calibri"/>
              </a:rPr>
              <a:t>Create a custom gene set (~experiment) using </a:t>
            </a:r>
            <a:r>
              <a:rPr lang="en-US" sz="2000" b="1">
                <a:solidFill>
                  <a:schemeClr val="tx2"/>
                </a:solidFill>
                <a:latin typeface="Calibri"/>
              </a:rPr>
              <a:t>gene identifiers</a:t>
            </a:r>
            <a:r>
              <a:rPr lang="en-US" sz="2000">
                <a:solidFill>
                  <a:schemeClr val="tx2"/>
                </a:solidFill>
                <a:latin typeface="Calibri"/>
              </a:rPr>
              <a:t> or </a:t>
            </a:r>
            <a:r>
              <a:rPr lang="en-US" sz="2000" b="1">
                <a:solidFill>
                  <a:schemeClr val="tx2"/>
                </a:solidFill>
                <a:latin typeface="Calibri"/>
              </a:rPr>
              <a:t>BLAST</a:t>
            </a:r>
            <a:endParaRPr/>
          </a:p>
          <a:p>
            <a:pPr lvl="1">
              <a:defRPr/>
            </a:pPr>
            <a:r>
              <a:rPr lang="en-US" sz="1800">
                <a:solidFill>
                  <a:schemeClr val="tx2"/>
                </a:solidFill>
                <a:latin typeface="Calibri"/>
              </a:rPr>
              <a:t>External/internal gene IDs (e.g. AN3, AT5G28640, GRMZM2G180246_T01)</a:t>
            </a:r>
            <a:endParaRPr/>
          </a:p>
          <a:p>
            <a:pPr lvl="1">
              <a:defRPr/>
            </a:pPr>
            <a:r>
              <a:rPr lang="en-US" sz="1800">
                <a:solidFill>
                  <a:schemeClr val="tx2"/>
                </a:solidFill>
                <a:latin typeface="Calibri"/>
              </a:rPr>
              <a:t>BLAST interface can be used to map sequence data from a non-model species to a reference species present in PLAZA</a:t>
            </a:r>
            <a:endParaRPr lang="en-US" sz="1800" b="1">
              <a:solidFill>
                <a:schemeClr val="tx2"/>
              </a:solidFill>
              <a:latin typeface="Calibri"/>
            </a:endParaRPr>
          </a:p>
          <a:p>
            <a:pPr lvl="1">
              <a:defRPr/>
            </a:pPr>
            <a:endParaRPr lang="en-US" sz="2000" b="1">
              <a:solidFill>
                <a:schemeClr val="tx2"/>
              </a:solidFill>
              <a:latin typeface="Calibri"/>
            </a:endParaRPr>
          </a:p>
          <a:p>
            <a:pPr>
              <a:defRPr/>
            </a:pPr>
            <a:r>
              <a:rPr lang="en-US" sz="2000">
                <a:solidFill>
                  <a:schemeClr val="tx2"/>
                </a:solidFill>
                <a:latin typeface="Calibri"/>
              </a:rPr>
              <a:t>A </a:t>
            </a:r>
            <a:r>
              <a:rPr lang="en-US" sz="2000" b="1">
                <a:solidFill>
                  <a:schemeClr val="tx2"/>
                </a:solidFill>
                <a:latin typeface="Calibri"/>
              </a:rPr>
              <a:t>toolbox</a:t>
            </a:r>
            <a:r>
              <a:rPr lang="en-US" sz="2000">
                <a:solidFill>
                  <a:schemeClr val="tx2"/>
                </a:solidFill>
                <a:latin typeface="Calibri"/>
              </a:rPr>
              <a:t> is available to analyze user-defined gene sets (~experiment)</a:t>
            </a:r>
            <a:endParaRPr/>
          </a:p>
          <a:p>
            <a:pPr>
              <a:defRPr/>
            </a:pPr>
            <a:endParaRPr lang="nl-BE"/>
          </a:p>
        </p:txBody>
      </p:sp>
      <p:sp>
        <p:nvSpPr>
          <p:cNvPr id="4" name="Slide Number Placeholder 3"/>
          <p:cNvSpPr>
            <a:spLocks noGrp="1"/>
          </p:cNvSpPr>
          <p:nvPr>
            <p:ph type="sldNum" sz="quarter" idx="13"/>
          </p:nvPr>
        </p:nvSpPr>
        <p:spPr bwMode="auto"/>
        <p:txBody>
          <a:bodyPr/>
          <a:lstStyle/>
          <a:p>
            <a:pPr>
              <a:defRPr/>
            </a:pPr>
            <a:fld id="{7FF718FE-0A63-4350-8613-4EA9944B22F5}" type="slidenum">
              <a:rPr lang="nl-BE"/>
              <a:t>10</a:t>
            </a:fld>
            <a:endParaRPr lang="nl-BE"/>
          </a:p>
        </p:txBody>
      </p:sp>
      <p:pic>
        <p:nvPicPr>
          <p:cNvPr id="7" name="Picture 2"/>
          <p:cNvPicPr>
            <a:picLocks noChangeAspect="1" noChangeArrowheads="1"/>
          </p:cNvPicPr>
          <p:nvPr/>
        </p:nvPicPr>
        <p:blipFill>
          <a:blip r:embed="rId3"/>
          <a:stretch/>
        </p:blipFill>
        <p:spPr bwMode="auto">
          <a:xfrm>
            <a:off x="1547301" y="3400472"/>
            <a:ext cx="6430615" cy="1739135"/>
          </a:xfrm>
          <a:prstGeom prst="rect">
            <a:avLst/>
          </a:prstGeom>
          <a:noFill/>
          <a:ln>
            <a:noFill/>
          </a:ln>
          <a:effectLst/>
        </p:spPr>
      </p:pic>
      <p:sp>
        <p:nvSpPr>
          <p:cNvPr id="6" name="TextBox 5"/>
          <p:cNvSpPr txBox="1"/>
          <p:nvPr/>
        </p:nvSpPr>
        <p:spPr bwMode="auto">
          <a:xfrm>
            <a:off x="1813946" y="5324799"/>
            <a:ext cx="814953" cy="307777"/>
          </a:xfrm>
          <a:prstGeom prst="rect">
            <a:avLst/>
          </a:prstGeom>
          <a:noFill/>
        </p:spPr>
        <p:txBody>
          <a:bodyPr wrap="square" rtlCol="0">
            <a:spAutoFit/>
          </a:bodyPr>
          <a:lstStyle/>
          <a:p>
            <a:pPr>
              <a:defRPr/>
            </a:pPr>
            <a:r>
              <a:rPr lang="en-US" sz="1400" b="1">
                <a:solidFill>
                  <a:schemeClr val="bg1">
                    <a:lumMod val="50000"/>
                  </a:schemeClr>
                </a:solidFill>
                <a:latin typeface="+mn-lt"/>
                <a:cs typeface="Arial"/>
              </a:rPr>
              <a:t>INPUT</a:t>
            </a:r>
            <a:endParaRPr lang="nl-BE" sz="1400" b="1">
              <a:solidFill>
                <a:schemeClr val="bg1">
                  <a:lumMod val="50000"/>
                </a:schemeClr>
              </a:solidFill>
              <a:latin typeface="+mn-lt"/>
              <a:cs typeface="Arial"/>
            </a:endParaRPr>
          </a:p>
        </p:txBody>
      </p:sp>
      <p:sp>
        <p:nvSpPr>
          <p:cNvPr id="8" name="TextBox 7"/>
          <p:cNvSpPr txBox="1"/>
          <p:nvPr/>
        </p:nvSpPr>
        <p:spPr bwMode="auto">
          <a:xfrm>
            <a:off x="5655118" y="5323309"/>
            <a:ext cx="2616045" cy="307777"/>
          </a:xfrm>
          <a:prstGeom prst="rect">
            <a:avLst/>
          </a:prstGeom>
          <a:noFill/>
        </p:spPr>
        <p:txBody>
          <a:bodyPr wrap="square" rtlCol="0">
            <a:spAutoFit/>
          </a:bodyPr>
          <a:lstStyle/>
          <a:p>
            <a:pPr>
              <a:defRPr/>
            </a:pPr>
            <a:r>
              <a:rPr lang="en-US" sz="1400" b="1">
                <a:solidFill>
                  <a:schemeClr val="bg1">
                    <a:lumMod val="50000"/>
                  </a:schemeClr>
                </a:solidFill>
                <a:latin typeface="+mn-lt"/>
                <a:cs typeface="Arial"/>
              </a:rPr>
              <a:t>OUTPUT: PLAZA Data analysis</a:t>
            </a:r>
            <a:endParaRPr lang="nl-BE" sz="1400" b="1">
              <a:solidFill>
                <a:schemeClr val="bg1">
                  <a:lumMod val="50000"/>
                </a:schemeClr>
              </a:solidFill>
              <a:latin typeface="+mn-lt"/>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sz="3200"/>
              <a:t>How to find what you are looking for?</a:t>
            </a:r>
            <a:endParaRPr lang="nl-BE" sz="3200"/>
          </a:p>
        </p:txBody>
      </p:sp>
      <p:sp>
        <p:nvSpPr>
          <p:cNvPr id="3" name="Content Placeholder 2"/>
          <p:cNvSpPr>
            <a:spLocks noGrp="1"/>
          </p:cNvSpPr>
          <p:nvPr>
            <p:ph idx="1"/>
          </p:nvPr>
        </p:nvSpPr>
        <p:spPr bwMode="auto"/>
        <p:txBody>
          <a:bodyPr/>
          <a:lstStyle/>
          <a:p>
            <a:pPr>
              <a:defRPr/>
            </a:pPr>
            <a:r>
              <a:rPr lang="en-US" sz="2000" u="sng">
                <a:hlinkClick r:id="rId3" tooltip="http://www.vandepoelelab.be/plaza/documentation"/>
              </a:rPr>
              <a:t>http</a:t>
            </a:r>
            <a:r>
              <a:rPr lang="en-US" sz="2000" u="sng">
                <a:hlinkClick r:id="rId3" tooltip="http://www.vandepoelelab.be/plaza/documentation"/>
              </a:rPr>
              <a:t>://www.vandepoelelab.be/plaza/documentation</a:t>
            </a:r>
            <a:r>
              <a:rPr lang="en-US" sz="2000"/>
              <a:t> </a:t>
            </a:r>
            <a:endParaRPr lang="en-US" sz="2000"/>
          </a:p>
          <a:p>
            <a:pPr>
              <a:defRPr/>
            </a:pPr>
            <a:endParaRPr lang="en-US" sz="2400"/>
          </a:p>
          <a:p>
            <a:pPr>
              <a:defRPr/>
            </a:pPr>
            <a:r>
              <a:rPr lang="en-US" sz="2400"/>
              <a:t>Glossary</a:t>
            </a:r>
            <a:endParaRPr/>
          </a:p>
          <a:p>
            <a:pPr>
              <a:defRPr/>
            </a:pPr>
            <a:r>
              <a:rPr lang="en-US" sz="2400"/>
              <a:t>Documentation</a:t>
            </a:r>
            <a:endParaRPr/>
          </a:p>
          <a:p>
            <a:pPr lvl="1">
              <a:defRPr/>
            </a:pPr>
            <a:r>
              <a:rPr lang="en-US" sz="2000"/>
              <a:t>Data content</a:t>
            </a:r>
            <a:endParaRPr/>
          </a:p>
          <a:p>
            <a:pPr lvl="1">
              <a:defRPr/>
            </a:pPr>
            <a:r>
              <a:rPr lang="en-US" sz="2000"/>
              <a:t>Construction</a:t>
            </a:r>
            <a:endParaRPr/>
          </a:p>
          <a:p>
            <a:pPr lvl="1">
              <a:defRPr/>
            </a:pPr>
            <a:r>
              <a:rPr lang="en-US" sz="2000"/>
              <a:t>Tools</a:t>
            </a:r>
            <a:endParaRPr/>
          </a:p>
          <a:p>
            <a:pPr>
              <a:defRPr/>
            </a:pPr>
            <a:r>
              <a:rPr lang="en-US" sz="2400"/>
              <a:t>Tutorials &amp; FAQ</a:t>
            </a:r>
            <a:endParaRPr/>
          </a:p>
          <a:p>
            <a:pPr>
              <a:defRPr/>
            </a:pPr>
            <a:r>
              <a:rPr lang="en-US" sz="2400"/>
              <a:t>Publications</a:t>
            </a:r>
            <a:endParaRPr/>
          </a:p>
          <a:p>
            <a:pPr marL="457200" lvl="1" indent="0">
              <a:buNone/>
              <a:defRPr/>
            </a:pPr>
            <a:endParaRPr lang="nl-BE" sz="2400"/>
          </a:p>
        </p:txBody>
      </p:sp>
      <p:sp>
        <p:nvSpPr>
          <p:cNvPr id="4" name="Slide Number Placeholder 3"/>
          <p:cNvSpPr>
            <a:spLocks noGrp="1"/>
          </p:cNvSpPr>
          <p:nvPr>
            <p:ph type="sldNum" sz="quarter" idx="13"/>
          </p:nvPr>
        </p:nvSpPr>
        <p:spPr bwMode="auto"/>
        <p:txBody>
          <a:bodyPr/>
          <a:lstStyle/>
          <a:p>
            <a:pPr>
              <a:defRPr/>
            </a:pPr>
            <a:fld id="{7FF718FE-0A63-4350-8613-4EA9944B22F5}" type="slidenum">
              <a:rPr lang="nl-BE"/>
              <a:t>11</a:t>
            </a:fld>
            <a:endParaRPr lang="nl-BE"/>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sz="3200"/>
              <a:t>Further reading</a:t>
            </a:r>
            <a:endParaRPr lang="nl-BE" sz="3200"/>
          </a:p>
        </p:txBody>
      </p:sp>
      <p:sp>
        <p:nvSpPr>
          <p:cNvPr id="7" name="Content Placeholder 6"/>
          <p:cNvSpPr>
            <a:spLocks noGrp="1"/>
          </p:cNvSpPr>
          <p:nvPr>
            <p:ph idx="1"/>
          </p:nvPr>
        </p:nvSpPr>
        <p:spPr bwMode="auto"/>
        <p:txBody>
          <a:bodyPr/>
          <a:lstStyle/>
          <a:p>
            <a:pPr>
              <a:defRPr/>
            </a:pPr>
            <a:r>
              <a:rPr lang="nl-BE" sz="1600" b="1"/>
              <a:t>Core Publications</a:t>
            </a:r>
            <a:endParaRPr/>
          </a:p>
          <a:p>
            <a:pPr lvl="1">
              <a:defRPr/>
            </a:pPr>
            <a:r>
              <a:rPr lang="en-US" sz="1600" b="1"/>
              <a:t>Van Bel, M., </a:t>
            </a:r>
            <a:r>
              <a:rPr lang="en-US" sz="1600" b="1"/>
              <a:t>Silvestri</a:t>
            </a:r>
            <a:r>
              <a:rPr lang="en-US" sz="1600" b="1"/>
              <a:t>, F., </a:t>
            </a:r>
            <a:r>
              <a:rPr lang="en-US" sz="1600" b="1"/>
              <a:t>Weitz</a:t>
            </a:r>
            <a:r>
              <a:rPr lang="en-US" sz="1600" b="1"/>
              <a:t>, E., </a:t>
            </a:r>
            <a:r>
              <a:rPr lang="en-US" sz="1600" b="1"/>
              <a:t>Kreft</a:t>
            </a:r>
            <a:r>
              <a:rPr lang="en-US" sz="1600" b="1"/>
              <a:t>, L., </a:t>
            </a:r>
            <a:r>
              <a:rPr lang="en-US" sz="1600" b="1"/>
              <a:t>Botzki</a:t>
            </a:r>
            <a:r>
              <a:rPr lang="en-US" sz="1600" b="1"/>
              <a:t>, A., Coppens, F., </a:t>
            </a:r>
            <a:r>
              <a:rPr lang="en-US" sz="1600" b="1"/>
              <a:t>Vandepoele</a:t>
            </a:r>
            <a:r>
              <a:rPr lang="en-US" sz="1600" b="1"/>
              <a:t>, K. </a:t>
            </a:r>
            <a:r>
              <a:rPr lang="en-US" sz="1600"/>
              <a:t>(2022) PLAZA 5.0: Extending the scope and power of comparative and functional genomics </a:t>
            </a:r>
            <a:r>
              <a:rPr lang="en-US" sz="1600" u="sng">
                <a:solidFill>
                  <a:schemeClr val="accent1"/>
                </a:solidFill>
              </a:rPr>
              <a:t>Nucleic Acids Res. </a:t>
            </a:r>
            <a:r>
              <a:rPr lang="en-US" sz="1600" u="sng">
                <a:solidFill>
                  <a:schemeClr val="accent1"/>
                </a:solidFill>
              </a:rPr>
              <a:t>50 </a:t>
            </a:r>
            <a:r>
              <a:rPr lang="en-US" sz="1600" u="sng">
                <a:solidFill>
                  <a:schemeClr val="accent1"/>
                </a:solidFill>
              </a:rPr>
              <a:t>(Database issue): </a:t>
            </a:r>
            <a:r>
              <a:rPr lang="en-US" sz="1600" u="sng">
                <a:solidFill>
                  <a:schemeClr val="accent1"/>
                </a:solidFill>
              </a:rPr>
              <a:t>D1468-1474</a:t>
            </a:r>
            <a:endParaRPr lang="en-US" sz="1600" b="1"/>
          </a:p>
          <a:p>
            <a:pPr lvl="1">
              <a:defRPr/>
            </a:pPr>
            <a:r>
              <a:rPr lang="en-US" sz="1600" b="1"/>
              <a:t>Van </a:t>
            </a:r>
            <a:r>
              <a:rPr lang="en-US" sz="1600" b="1"/>
              <a:t>Bel, M., Diels, T., </a:t>
            </a:r>
            <a:r>
              <a:rPr lang="en-US" sz="1600" b="1"/>
              <a:t>Vancaester</a:t>
            </a:r>
            <a:r>
              <a:rPr lang="en-US" sz="1600" b="1"/>
              <a:t>, E., </a:t>
            </a:r>
            <a:r>
              <a:rPr lang="en-US" sz="1600" b="1"/>
              <a:t>Kreft</a:t>
            </a:r>
            <a:r>
              <a:rPr lang="en-US" sz="1600" b="1"/>
              <a:t>, L., </a:t>
            </a:r>
            <a:r>
              <a:rPr lang="en-US" sz="1600" b="1"/>
              <a:t>Botzki</a:t>
            </a:r>
            <a:r>
              <a:rPr lang="en-US" sz="1600" b="1"/>
              <a:t>, A., Van de Peer, Y., Coppens, F., </a:t>
            </a:r>
            <a:r>
              <a:rPr lang="en-US" sz="1600" b="1"/>
              <a:t>Vandepoele</a:t>
            </a:r>
            <a:r>
              <a:rPr lang="en-US" sz="1600" b="1"/>
              <a:t>, K. </a:t>
            </a:r>
            <a:r>
              <a:rPr lang="en-US" sz="1600"/>
              <a:t>(2017) PLAZA 4.0: an integrative resource for functional, evolutionary, and comparative plant genomics </a:t>
            </a:r>
            <a:r>
              <a:rPr lang="en-US" sz="1600" u="sng">
                <a:solidFill>
                  <a:schemeClr val="accent1"/>
                </a:solidFill>
              </a:rPr>
              <a:t>Nucleic Acids Res. 46 (Database issue): D1190-1196</a:t>
            </a:r>
            <a:r>
              <a:rPr lang="en-US" sz="1600">
                <a:solidFill>
                  <a:schemeClr val="accent1"/>
                </a:solidFill>
              </a:rPr>
              <a:t> </a:t>
            </a:r>
            <a:endParaRPr lang="nl-BE" sz="1600" b="1">
              <a:solidFill>
                <a:schemeClr val="accent1"/>
              </a:solidFill>
            </a:endParaRPr>
          </a:p>
          <a:p>
            <a:pPr lvl="1">
              <a:defRPr/>
            </a:pPr>
            <a:r>
              <a:rPr lang="nl-BE" sz="1600" b="1"/>
              <a:t>* Proost, S.</a:t>
            </a:r>
            <a:r>
              <a:rPr lang="nl-BE" sz="1600"/>
              <a:t>, </a:t>
            </a:r>
            <a:r>
              <a:rPr lang="nl-BE" sz="1600" b="1"/>
              <a:t>* Van Bel, M.</a:t>
            </a:r>
            <a:r>
              <a:rPr lang="nl-BE" sz="1600"/>
              <a:t>, </a:t>
            </a:r>
            <a:r>
              <a:rPr lang="nl-BE" sz="1600" b="1"/>
              <a:t>Vaneechoutte, D.</a:t>
            </a:r>
            <a:r>
              <a:rPr lang="nl-BE" sz="1600"/>
              <a:t>, </a:t>
            </a:r>
            <a:r>
              <a:rPr lang="nl-BE" sz="1600" b="1"/>
              <a:t>Van de Peer, Y.</a:t>
            </a:r>
            <a:r>
              <a:rPr lang="nl-BE" sz="1600"/>
              <a:t>, </a:t>
            </a:r>
            <a:r>
              <a:rPr lang="nl-BE" sz="1600" b="1"/>
              <a:t>Inzé, D.</a:t>
            </a:r>
            <a:r>
              <a:rPr lang="nl-BE" sz="1600"/>
              <a:t>, </a:t>
            </a:r>
            <a:r>
              <a:rPr lang="nl-BE" sz="1600" b="1"/>
              <a:t>Mueller-Roeber, B.</a:t>
            </a:r>
            <a:r>
              <a:rPr lang="nl-BE" sz="1600"/>
              <a:t>, </a:t>
            </a:r>
            <a:r>
              <a:rPr lang="nl-BE" sz="1600" b="1"/>
              <a:t>Vandepoele, K.</a:t>
            </a:r>
            <a:r>
              <a:rPr lang="nl-BE" sz="1600"/>
              <a:t> (2014) PLAZA 3.0: an access point for plant comparative genomics. </a:t>
            </a:r>
            <a:r>
              <a:rPr lang="nl-BE" sz="1600" u="sng">
                <a:hlinkClick r:id="rId3" tooltip="https://www.ncbi.nlm.nih.gov/pmc/articles/PMC4384038/"/>
              </a:rPr>
              <a:t>Nucleic Acids Res. 43(Database issue):D974-81 </a:t>
            </a:r>
            <a:endParaRPr lang="nl-BE" sz="1600"/>
          </a:p>
          <a:p>
            <a:pPr lvl="1">
              <a:defRPr/>
            </a:pPr>
            <a:r>
              <a:rPr lang="nl-BE" sz="1600" b="1"/>
              <a:t>* Van Bel, M.</a:t>
            </a:r>
            <a:r>
              <a:rPr lang="nl-BE" sz="1600"/>
              <a:t>, </a:t>
            </a:r>
            <a:r>
              <a:rPr lang="nl-BE" sz="1600" b="1"/>
              <a:t>* Proost, S.</a:t>
            </a:r>
            <a:r>
              <a:rPr lang="nl-BE" sz="1600"/>
              <a:t>, </a:t>
            </a:r>
            <a:r>
              <a:rPr lang="nl-BE" sz="1600" b="1"/>
              <a:t>Wischnitzki, E.</a:t>
            </a:r>
            <a:r>
              <a:rPr lang="nl-BE" sz="1600"/>
              <a:t>, </a:t>
            </a:r>
            <a:r>
              <a:rPr lang="nl-BE" sz="1600" b="1"/>
              <a:t>Movahedi, S.</a:t>
            </a:r>
            <a:r>
              <a:rPr lang="nl-BE" sz="1600"/>
              <a:t>, </a:t>
            </a:r>
            <a:r>
              <a:rPr lang="nl-BE" sz="1600" b="1"/>
              <a:t>Scheerlinck, C.</a:t>
            </a:r>
            <a:r>
              <a:rPr lang="nl-BE" sz="1600"/>
              <a:t>, </a:t>
            </a:r>
            <a:r>
              <a:rPr lang="nl-BE" sz="1600" b="1"/>
              <a:t>Van de Peer, Y.</a:t>
            </a:r>
            <a:r>
              <a:rPr lang="nl-BE" sz="1600"/>
              <a:t>, </a:t>
            </a:r>
            <a:r>
              <a:rPr lang="nl-BE" sz="1600" b="1"/>
              <a:t>Vandepoele, K.</a:t>
            </a:r>
            <a:r>
              <a:rPr lang="nl-BE" sz="1600"/>
              <a:t> (2012) Dissecting plant genomes with the PLAZA comparative genomics platform. </a:t>
            </a:r>
            <a:r>
              <a:rPr lang="nl-BE" sz="1600" u="sng">
                <a:hlinkClick r:id="rId4" tooltip="http://www.plantphysiol.org/content/158/2/590.long"/>
              </a:rPr>
              <a:t>Plant Physiol. 158(2):590-600 </a:t>
            </a:r>
            <a:endParaRPr lang="nl-BE" sz="1600"/>
          </a:p>
          <a:p>
            <a:pPr lvl="1">
              <a:defRPr/>
            </a:pPr>
            <a:r>
              <a:rPr lang="nl-BE" sz="1600" b="1"/>
              <a:t>* Proost, S.</a:t>
            </a:r>
            <a:r>
              <a:rPr lang="nl-BE" sz="1600"/>
              <a:t>, </a:t>
            </a:r>
            <a:r>
              <a:rPr lang="nl-BE" sz="1600" b="1"/>
              <a:t>* Van Bel, M.</a:t>
            </a:r>
            <a:r>
              <a:rPr lang="nl-BE" sz="1600"/>
              <a:t>, </a:t>
            </a:r>
            <a:r>
              <a:rPr lang="nl-BE" sz="1600" b="1"/>
              <a:t>Sterk, L.</a:t>
            </a:r>
            <a:r>
              <a:rPr lang="nl-BE" sz="1600"/>
              <a:t>, </a:t>
            </a:r>
            <a:r>
              <a:rPr lang="nl-BE" sz="1600" b="1"/>
              <a:t>Billiau, K.</a:t>
            </a:r>
            <a:r>
              <a:rPr lang="nl-BE" sz="1600"/>
              <a:t>, </a:t>
            </a:r>
            <a:r>
              <a:rPr lang="nl-BE" sz="1600" b="1"/>
              <a:t>Van Parys, T.</a:t>
            </a:r>
            <a:r>
              <a:rPr lang="nl-BE" sz="1600"/>
              <a:t>, </a:t>
            </a:r>
            <a:r>
              <a:rPr lang="nl-BE" sz="1600" b="1"/>
              <a:t>Van de Peer, Y.</a:t>
            </a:r>
            <a:r>
              <a:rPr lang="nl-BE" sz="1600"/>
              <a:t>, </a:t>
            </a:r>
            <a:r>
              <a:rPr lang="nl-BE" sz="1600" b="1"/>
              <a:t>Vandepoele, K.</a:t>
            </a:r>
            <a:r>
              <a:rPr lang="nl-BE" sz="1600"/>
              <a:t> (2009) PLAZA: a comparative genomics resource to study gene and genome evolution in plants. </a:t>
            </a:r>
            <a:r>
              <a:rPr lang="nl-BE" sz="1600" u="sng">
                <a:hlinkClick r:id="rId5" tooltip="http://www.plantcell.org/content/21/12/3718.long"/>
              </a:rPr>
              <a:t>Plant Cell. 21(12):3718-31 </a:t>
            </a:r>
            <a:endParaRPr lang="nl-BE" sz="1600" b="1"/>
          </a:p>
          <a:p>
            <a:pPr marL="0" indent="0">
              <a:buNone/>
              <a:defRPr/>
            </a:pPr>
            <a:endParaRPr lang="nl-BE" sz="1600"/>
          </a:p>
        </p:txBody>
      </p:sp>
      <p:sp>
        <p:nvSpPr>
          <p:cNvPr id="4" name="Slide Number Placeholder 3"/>
          <p:cNvSpPr>
            <a:spLocks noGrp="1"/>
          </p:cNvSpPr>
          <p:nvPr>
            <p:ph type="sldNum" sz="quarter" idx="13"/>
          </p:nvPr>
        </p:nvSpPr>
        <p:spPr bwMode="auto"/>
        <p:txBody>
          <a:bodyPr/>
          <a:lstStyle/>
          <a:p>
            <a:pPr>
              <a:defRPr/>
            </a:pPr>
            <a:fld id="{7FF718FE-0A63-4350-8613-4EA9944B22F5}" type="slidenum">
              <a:rPr lang="nl-BE"/>
              <a:t>12</a:t>
            </a:fld>
            <a:endParaRPr lang="nl-BE"/>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sz="3200"/>
              <a:t>Conclusions</a:t>
            </a:r>
            <a:endParaRPr lang="nl-BE" sz="3200"/>
          </a:p>
        </p:txBody>
      </p:sp>
      <p:sp>
        <p:nvSpPr>
          <p:cNvPr id="4" name="Slide Number Placeholder 3"/>
          <p:cNvSpPr>
            <a:spLocks noGrp="1"/>
          </p:cNvSpPr>
          <p:nvPr>
            <p:ph type="sldNum" sz="quarter" idx="13"/>
          </p:nvPr>
        </p:nvSpPr>
        <p:spPr bwMode="auto"/>
        <p:txBody>
          <a:bodyPr/>
          <a:lstStyle/>
          <a:p>
            <a:pPr>
              <a:defRPr/>
            </a:pPr>
            <a:fld id="{7FF718FE-0A63-4350-8613-4EA9944B22F5}" type="slidenum">
              <a:rPr lang="nl-BE"/>
              <a:t>13</a:t>
            </a:fld>
            <a:endParaRPr lang="nl-BE"/>
          </a:p>
        </p:txBody>
      </p:sp>
      <p:sp>
        <p:nvSpPr>
          <p:cNvPr id="5" name="Content Placeholder 2"/>
          <p:cNvSpPr txBox="1"/>
          <p:nvPr/>
        </p:nvSpPr>
        <p:spPr bwMode="auto">
          <a:xfrm>
            <a:off x="1063542" y="1172244"/>
            <a:ext cx="7310437" cy="4968875"/>
          </a:xfrm>
          <a:prstGeom prst="rect">
            <a:avLst/>
          </a:prstGeom>
        </p:spPr>
        <p:txBody>
          <a:bodyPr vert="horz" lIns="91440" tIns="45720" rIns="91440" bIns="45720" rtlCol="0">
            <a:noAutofit/>
          </a:bodyPr>
          <a:lstStyle>
            <a:lvl1pPr marL="342900" indent="-342900" algn="l" defTabSz="457200">
              <a:spcBef>
                <a:spcPts val="0"/>
              </a:spcBef>
              <a:buClr>
                <a:srgbClr val="EA6341"/>
              </a:buClr>
              <a:buSzPct val="100000"/>
              <a:buFont typeface="Corbel"/>
              <a:buChar char="•"/>
              <a:defRPr sz="2800">
                <a:solidFill>
                  <a:srgbClr val="1B2944"/>
                </a:solidFill>
                <a:latin typeface="+mn-lt"/>
                <a:ea typeface="+mn-ea"/>
                <a:cs typeface="+mn-cs"/>
              </a:defRPr>
            </a:lvl1pPr>
            <a:lvl2pPr marL="742950" indent="-285750" algn="l" defTabSz="457200">
              <a:spcBef>
                <a:spcPts val="0"/>
              </a:spcBef>
              <a:buSzPct val="80000"/>
              <a:buFontTx/>
              <a:buBlip>
                <a:blip r:embed="rId3"/>
              </a:buBlip>
              <a:defRPr sz="2800">
                <a:solidFill>
                  <a:srgbClr val="1B2944"/>
                </a:solidFill>
                <a:latin typeface="+mn-lt"/>
                <a:ea typeface="+mn-ea"/>
                <a:cs typeface="+mn-cs"/>
              </a:defRPr>
            </a:lvl2pPr>
            <a:lvl3pPr marL="1143000" indent="-228600" algn="l" defTabSz="457200">
              <a:spcBef>
                <a:spcPts val="0"/>
              </a:spcBef>
              <a:buClr>
                <a:srgbClr val="1B2944"/>
              </a:buClr>
              <a:buFont typeface="Arial"/>
              <a:buChar char="•"/>
              <a:defRPr sz="2400">
                <a:solidFill>
                  <a:srgbClr val="1B2944"/>
                </a:solidFill>
                <a:latin typeface="+mn-lt"/>
                <a:ea typeface="+mn-ea"/>
                <a:cs typeface="+mn-cs"/>
              </a:defRPr>
            </a:lvl3pPr>
            <a:lvl4pPr marL="1600200" indent="-228600" algn="l" defTabSz="457200">
              <a:spcBef>
                <a:spcPts val="0"/>
              </a:spcBef>
              <a:buClr>
                <a:srgbClr val="1B2944"/>
              </a:buClr>
              <a:buFont typeface="Arial"/>
              <a:buChar char="•"/>
              <a:defRPr sz="2000">
                <a:solidFill>
                  <a:srgbClr val="1B2944"/>
                </a:solidFill>
                <a:latin typeface="+mn-lt"/>
                <a:ea typeface="+mn-ea"/>
                <a:cs typeface="+mn-cs"/>
              </a:defRPr>
            </a:lvl4pPr>
            <a:lvl5pPr marL="2057400" indent="-228600" algn="l" defTabSz="457200">
              <a:spcBef>
                <a:spcPts val="0"/>
              </a:spcBef>
              <a:buClr>
                <a:srgbClr val="1B2944"/>
              </a:buClr>
              <a:buFont typeface="Arial"/>
              <a:buChar char="•"/>
              <a:defRPr sz="2000">
                <a:solidFill>
                  <a:srgbClr val="1B2944"/>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a:lstStyle>
          <a:p>
            <a:pPr>
              <a:defRPr/>
            </a:pPr>
            <a:r>
              <a:rPr lang="en-US" sz="2200"/>
              <a:t>PLAZA provides a versatile toolbox for plant genomics</a:t>
            </a:r>
            <a:endParaRPr/>
          </a:p>
          <a:p>
            <a:pPr>
              <a:defRPr/>
            </a:pPr>
            <a:endParaRPr lang="en-US" sz="2200"/>
          </a:p>
          <a:p>
            <a:pPr>
              <a:defRPr/>
            </a:pPr>
            <a:r>
              <a:rPr lang="en-US" sz="2200"/>
              <a:t>Integration of complementary data sources describing gene functions</a:t>
            </a:r>
            <a:endParaRPr/>
          </a:p>
          <a:p>
            <a:pPr>
              <a:defRPr/>
            </a:pPr>
            <a:endParaRPr lang="en-US" sz="2200"/>
          </a:p>
          <a:p>
            <a:pPr>
              <a:defRPr/>
            </a:pPr>
            <a:r>
              <a:rPr lang="en-US" sz="2200"/>
              <a:t>Improved algorithms to transfer functional annotation from well-characterized plant genomes to other species</a:t>
            </a:r>
            <a:endParaRPr/>
          </a:p>
          <a:p>
            <a:pPr>
              <a:defRPr/>
            </a:pPr>
            <a:endParaRPr lang="en-US" sz="2200"/>
          </a:p>
          <a:p>
            <a:pPr>
              <a:defRPr/>
            </a:pPr>
            <a:r>
              <a:rPr lang="en-US" sz="2200"/>
              <a:t>Technical improvements</a:t>
            </a:r>
            <a:endParaRPr/>
          </a:p>
          <a:p>
            <a:pPr lvl="1">
              <a:defRPr/>
            </a:pPr>
            <a:r>
              <a:rPr lang="en-US" sz="2000"/>
              <a:t>database design</a:t>
            </a:r>
            <a:endParaRPr/>
          </a:p>
          <a:p>
            <a:pPr lvl="1">
              <a:defRPr/>
            </a:pPr>
            <a:r>
              <a:rPr lang="en-US" sz="2000"/>
              <a:t>comparative genomics toolbox</a:t>
            </a:r>
            <a:endParaRPr/>
          </a:p>
          <a:p>
            <a:pPr lvl="1">
              <a:defRPr/>
            </a:pPr>
            <a:r>
              <a:rPr lang="en-US" sz="2000"/>
              <a:t>speed</a:t>
            </a:r>
            <a:endParaRPr/>
          </a:p>
          <a:p>
            <a:pPr lvl="1">
              <a:defRPr/>
            </a:pPr>
            <a:r>
              <a:rPr lang="en-US" sz="2000"/>
              <a:t>interactive visualizations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VIB-UGent Center for Plant Systems Biology_4-3">
  <a:themeElements>
    <a:clrScheme name="VIB Colours">
      <a:dk1>
        <a:srgbClr val="1B2944"/>
      </a:dk1>
      <a:lt1>
        <a:sysClr val="window" lastClr="FFFFFF"/>
      </a:lt1>
      <a:dk2>
        <a:srgbClr val="1B2944"/>
      </a:dk2>
      <a:lt2>
        <a:srgbClr val="FFFFFF"/>
      </a:lt2>
      <a:accent1>
        <a:srgbClr val="5DB7B1"/>
      </a:accent1>
      <a:accent2>
        <a:srgbClr val="5A2A82"/>
      </a:accent2>
      <a:accent3>
        <a:srgbClr val="FF681E"/>
      </a:accent3>
      <a:accent4>
        <a:srgbClr val="1B2944"/>
      </a:accent4>
      <a:accent5>
        <a:srgbClr val="7C7C7C"/>
      </a:accent5>
      <a:accent6>
        <a:srgbClr val="FFFFFF"/>
      </a:accent6>
      <a:hlink>
        <a:srgbClr val="5DB7B1"/>
      </a:hlink>
      <a:folHlink>
        <a:srgbClr val="5DB7B1"/>
      </a:folHlink>
    </a:clrScheme>
    <a:fontScheme name="VIB Theme">
      <a:majorFont>
        <a:latin typeface="Corbel"/>
        <a:ea typeface="Arial"/>
        <a:cs typeface="Arial"/>
      </a:majorFont>
      <a:minorFont>
        <a:latin typeface="Corbe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VIB-UGent Center for Plant Systems Biology_4-3</Template>
  <TotalTime>0</TotalTime>
  <Words>0</Words>
  <Application>onlyoffice/8.0.1.31</Application>
  <DocSecurity>0</DocSecurity>
  <PresentationFormat>On-screen Show (4:3)</PresentationFormat>
  <Paragraphs>0</Paragraphs>
  <Slides>13</Slides>
  <Notes>13</Notes>
  <HiddenSlides>0</HiddenSlides>
  <MMClips>2</MMClips>
  <ScaleCrop>0</ScaleCrop>
  <HeadingPairs>
    <vt:vector size="4" baseType="variant">
      <vt:variant>
        <vt:lpstr>Theme</vt:lpstr>
      </vt:variant>
      <vt:variant>
        <vt:i4>1</vt:i4>
      </vt:variant>
      <vt:variant>
        <vt:lpstr>Slide Titles</vt:lpstr>
      </vt:variant>
      <vt:variant>
        <vt:i4>13</vt:i4>
      </vt:variant>
    </vt:vector>
  </HeadingPairs>
  <TitlesOfParts>
    <vt:vector size="14"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Manager/>
  <Company>Universiteit Gent</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mibel</dc:creator>
  <cp:keywords/>
  <dc:description/>
  <dc:identifier/>
  <dc:language/>
  <cp:lastModifiedBy>Michiel Van Bel</cp:lastModifiedBy>
  <cp:revision>124</cp:revision>
  <dcterms:created xsi:type="dcterms:W3CDTF">2017-05-04T12:39:53Z</dcterms:created>
  <dcterms:modified xsi:type="dcterms:W3CDTF">2026-09-14T07:33:11Z</dcterms:modified>
  <cp:category/>
  <cp:contentStatus/>
  <cp:version/>
</cp:coreProperties>
</file>